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0" r:id="rId5"/>
    <p:sldMasterId id="2147484670" r:id="rId6"/>
  </p:sldMasterIdLst>
  <p:notesMasterIdLst>
    <p:notesMasterId r:id="rId66"/>
  </p:notesMasterIdLst>
  <p:handoutMasterIdLst>
    <p:handoutMasterId r:id="rId67"/>
  </p:handoutMasterIdLst>
  <p:sldIdLst>
    <p:sldId id="1806" r:id="rId7"/>
    <p:sldId id="277" r:id="rId8"/>
    <p:sldId id="278" r:id="rId9"/>
    <p:sldId id="281" r:id="rId10"/>
    <p:sldId id="289" r:id="rId11"/>
    <p:sldId id="300" r:id="rId12"/>
    <p:sldId id="2301" r:id="rId13"/>
    <p:sldId id="2303" r:id="rId14"/>
    <p:sldId id="2344" r:id="rId15"/>
    <p:sldId id="2296" r:id="rId16"/>
    <p:sldId id="2298" r:id="rId17"/>
    <p:sldId id="1874" r:id="rId18"/>
    <p:sldId id="2293" r:id="rId19"/>
    <p:sldId id="2294" r:id="rId20"/>
    <p:sldId id="2295" r:id="rId21"/>
    <p:sldId id="1863" r:id="rId22"/>
    <p:sldId id="2232" r:id="rId23"/>
    <p:sldId id="2347" r:id="rId24"/>
    <p:sldId id="1878" r:id="rId25"/>
    <p:sldId id="2250" r:id="rId26"/>
    <p:sldId id="2346" r:id="rId27"/>
    <p:sldId id="1821" r:id="rId28"/>
    <p:sldId id="2345" r:id="rId29"/>
    <p:sldId id="2331" r:id="rId30"/>
    <p:sldId id="2326" r:id="rId31"/>
    <p:sldId id="2304" r:id="rId32"/>
    <p:sldId id="2327" r:id="rId33"/>
    <p:sldId id="2325" r:id="rId34"/>
    <p:sldId id="2343" r:id="rId35"/>
    <p:sldId id="1890" r:id="rId36"/>
    <p:sldId id="2305" r:id="rId37"/>
    <p:sldId id="2322" r:id="rId38"/>
    <p:sldId id="2310" r:id="rId39"/>
    <p:sldId id="2316" r:id="rId40"/>
    <p:sldId id="2351" r:id="rId41"/>
    <p:sldId id="2342" r:id="rId42"/>
    <p:sldId id="2341" r:id="rId43"/>
    <p:sldId id="2340" r:id="rId44"/>
    <p:sldId id="2339" r:id="rId45"/>
    <p:sldId id="2318" r:id="rId46"/>
    <p:sldId id="2352" r:id="rId47"/>
    <p:sldId id="2320" r:id="rId48"/>
    <p:sldId id="2349" r:id="rId49"/>
    <p:sldId id="2321" r:id="rId50"/>
    <p:sldId id="2324" r:id="rId51"/>
    <p:sldId id="2353" r:id="rId52"/>
    <p:sldId id="2354" r:id="rId53"/>
    <p:sldId id="2355" r:id="rId54"/>
    <p:sldId id="2357" r:id="rId55"/>
    <p:sldId id="2359" r:id="rId56"/>
    <p:sldId id="2360" r:id="rId57"/>
    <p:sldId id="2361" r:id="rId58"/>
    <p:sldId id="2363" r:id="rId59"/>
    <p:sldId id="2364" r:id="rId60"/>
    <p:sldId id="2365" r:id="rId61"/>
    <p:sldId id="1843" r:id="rId62"/>
    <p:sldId id="2366" r:id="rId63"/>
    <p:sldId id="2367" r:id="rId64"/>
    <p:sldId id="292" r:id="rId6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F71F8A-758D-45A2-BF5A-F94D8BD384DF}">
          <p14:sldIdLst>
            <p14:sldId id="1806"/>
            <p14:sldId id="277"/>
            <p14:sldId id="278"/>
            <p14:sldId id="281"/>
            <p14:sldId id="289"/>
          </p14:sldIdLst>
        </p14:section>
        <p14:section name="What is ML.NET" id="{BB263093-3E1A-4AD6-A613-79730DD600A6}">
          <p14:sldIdLst>
            <p14:sldId id="300"/>
          </p14:sldIdLst>
        </p14:section>
        <p14:section name="Transition 1" id="{181DBAC6-FC0B-4D4C-B314-4F514C779C04}">
          <p14:sldIdLst>
            <p14:sldId id="2301"/>
            <p14:sldId id="2303"/>
            <p14:sldId id="2344"/>
            <p14:sldId id="2296"/>
            <p14:sldId id="2298"/>
            <p14:sldId id="1874"/>
            <p14:sldId id="2293"/>
            <p14:sldId id="2294"/>
            <p14:sldId id="2295"/>
            <p14:sldId id="1863"/>
            <p14:sldId id="2232"/>
            <p14:sldId id="2347"/>
            <p14:sldId id="1878"/>
            <p14:sldId id="2250"/>
            <p14:sldId id="2346"/>
            <p14:sldId id="1821"/>
          </p14:sldIdLst>
        </p14:section>
        <p14:section name="Transition" id="{F9D89B26-4EF9-48C2-89FD-E303806364AD}">
          <p14:sldIdLst>
            <p14:sldId id="2345"/>
            <p14:sldId id="2331"/>
            <p14:sldId id="2326"/>
            <p14:sldId id="2304"/>
            <p14:sldId id="2327"/>
            <p14:sldId id="2325"/>
            <p14:sldId id="2343"/>
            <p14:sldId id="1890"/>
            <p14:sldId id="2305"/>
          </p14:sldIdLst>
        </p14:section>
        <p14:section name="Question for Gal" id="{09DE3404-BEFF-4652-A7F1-9EA5C656A66B}">
          <p14:sldIdLst>
            <p14:sldId id="2322"/>
            <p14:sldId id="2310"/>
            <p14:sldId id="2316"/>
            <p14:sldId id="2351"/>
            <p14:sldId id="2342"/>
          </p14:sldIdLst>
        </p14:section>
        <p14:section name="Question: Dictionarizer vs. TextFeaturizer" id="{32555E13-33D4-4630-816A-23207C550A30}">
          <p14:sldIdLst>
            <p14:sldId id="2341"/>
            <p14:sldId id="2340"/>
            <p14:sldId id="2339"/>
            <p14:sldId id="2318"/>
            <p14:sldId id="2352"/>
            <p14:sldId id="2320"/>
          </p14:sldIdLst>
        </p14:section>
        <p14:section name="Why is area-meta" id="{6CA0DCD1-1D5A-4187-AB39-047A5F2151D2}">
          <p14:sldIdLst>
            <p14:sldId id="2349"/>
            <p14:sldId id="2321"/>
            <p14:sldId id="2324"/>
          </p14:sldIdLst>
        </p14:section>
        <p14:section name="Interaction - How many folks feel that they can do this?" id="{89FCC4AD-3ED5-499C-9815-843BCE840CA8}">
          <p14:sldIdLst>
            <p14:sldId id="2353"/>
            <p14:sldId id="2354"/>
            <p14:sldId id="2355"/>
            <p14:sldId id="2357"/>
            <p14:sldId id="2359"/>
            <p14:sldId id="2360"/>
            <p14:sldId id="2361"/>
            <p14:sldId id="2363"/>
            <p14:sldId id="2364"/>
            <p14:sldId id="2365"/>
            <p14:sldId id="1843"/>
            <p14:sldId id="2366"/>
            <p14:sldId id="2367"/>
            <p14:sldId id="292"/>
          </p14:sldIdLst>
        </p14:section>
        <p14:section name="Default Section" id="{B6056977-A55C-4C7E-A1B0-8D2636338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Unknown User2" initials="Unknown User2" lastIdx="21" clrIdx="1"/>
  <p:cmAuthor id="5" name="Unknown User1" initials="Unknown User1"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A1A1A"/>
    <a:srgbClr val="FFFFFF"/>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4" autoAdjust="0"/>
    <p:restoredTop sz="85450" autoAdjust="0"/>
  </p:normalViewPr>
  <p:slideViewPr>
    <p:cSldViewPr snapToGrid="0">
      <p:cViewPr varScale="1">
        <p:scale>
          <a:sx n="66" d="100"/>
          <a:sy n="66" d="100"/>
        </p:scale>
        <p:origin x="696"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8-05-05T21:01:56.297" idx="21">
    <p:pos x="4006" y="1283"/>
    <p:text/>
    <p:extLst>
      <p:ext uri="{C676402C-5697-4E1C-873F-D02D1690AC5C}">
        <p15:threadingInfo xmlns:p15="http://schemas.microsoft.com/office/powerpoint/2012/main" timeZoneBias="420"/>
      </p:ext>
    </p:extLst>
  </p:cm>
  <p:cm authorId="5" dt="2018-05-05T21:02:17.812" idx="3">
    <p:pos x="6623" y="867"/>
    <p:text>Right, good catch</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8-05-05T21:01:56.297" idx="21">
    <p:pos x="4006" y="1283"/>
    <p:text/>
    <p:extLst>
      <p:ext uri="{C676402C-5697-4E1C-873F-D02D1690AC5C}">
        <p15:threadingInfo xmlns:p15="http://schemas.microsoft.com/office/powerpoint/2012/main" timeZoneBias="420"/>
      </p:ext>
    </p:extLst>
  </p:cm>
  <p:cm authorId="5" dt="2018-05-05T21:02:17.812" idx="3">
    <p:pos x="6623" y="867"/>
    <p:text>Right, good catch</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F2AF09-9C2E-4340-8FA5-2EE22B040A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D9D46D9-2ED1-4A4B-9F41-3DAF0C2EF29A}">
      <dgm:prSet phldrT="[Text]"/>
      <dgm:spPr/>
      <dgm:t>
        <a:bodyPr/>
        <a:lstStyle/>
        <a:p>
          <a:r>
            <a:rPr lang="en-US" dirty="0"/>
            <a:t>More/different data</a:t>
          </a:r>
        </a:p>
      </dgm:t>
    </dgm:pt>
    <dgm:pt modelId="{215572C0-F8DA-49B4-BE14-A26022BCDEEE}" type="parTrans" cxnId="{33FF77A9-8743-4985-842F-DE42E4E6C1A5}">
      <dgm:prSet/>
      <dgm:spPr/>
      <dgm:t>
        <a:bodyPr/>
        <a:lstStyle/>
        <a:p>
          <a:endParaRPr lang="en-US"/>
        </a:p>
      </dgm:t>
    </dgm:pt>
    <dgm:pt modelId="{DB8C40B4-327A-47B9-92A1-3650493AB77B}" type="sibTrans" cxnId="{33FF77A9-8743-4985-842F-DE42E4E6C1A5}">
      <dgm:prSet/>
      <dgm:spPr/>
      <dgm:t>
        <a:bodyPr/>
        <a:lstStyle/>
        <a:p>
          <a:endParaRPr lang="en-US"/>
        </a:p>
      </dgm:t>
    </dgm:pt>
    <dgm:pt modelId="{14AB2249-1354-4DC0-9344-2AA643FFDA12}">
      <dgm:prSet phldrT="[Text]"/>
      <dgm:spPr/>
      <dgm:t>
        <a:bodyPr/>
        <a:lstStyle/>
        <a:p>
          <a:r>
            <a:rPr lang="en-US" dirty="0"/>
            <a:t>Larger dataset</a:t>
          </a:r>
        </a:p>
      </dgm:t>
    </dgm:pt>
    <dgm:pt modelId="{EA9EBF4F-0AA9-41FE-A0DA-B06459B3272D}" type="parTrans" cxnId="{BC8B1BD3-81B4-426E-8853-803D07FBA204}">
      <dgm:prSet/>
      <dgm:spPr/>
      <dgm:t>
        <a:bodyPr/>
        <a:lstStyle/>
        <a:p>
          <a:endParaRPr lang="en-US"/>
        </a:p>
      </dgm:t>
    </dgm:pt>
    <dgm:pt modelId="{32A303C8-3BDA-4C23-A077-42A8395B5DC0}" type="sibTrans" cxnId="{BC8B1BD3-81B4-426E-8853-803D07FBA204}">
      <dgm:prSet/>
      <dgm:spPr/>
      <dgm:t>
        <a:bodyPr/>
        <a:lstStyle/>
        <a:p>
          <a:endParaRPr lang="en-US"/>
        </a:p>
      </dgm:t>
    </dgm:pt>
    <dgm:pt modelId="{15239F0A-9936-4F94-8728-101D04CD758A}">
      <dgm:prSet phldrT="[Text]"/>
      <dgm:spPr/>
      <dgm:t>
        <a:bodyPr/>
        <a:lstStyle/>
        <a:p>
          <a:r>
            <a:rPr lang="en-US" dirty="0"/>
            <a:t>User profiles</a:t>
          </a:r>
        </a:p>
      </dgm:t>
    </dgm:pt>
    <dgm:pt modelId="{0C3AA008-7908-43B3-8C58-F5A9BD32980A}" type="parTrans" cxnId="{098A87DA-755C-4D00-A7E5-9D5B8072FA7C}">
      <dgm:prSet/>
      <dgm:spPr/>
      <dgm:t>
        <a:bodyPr/>
        <a:lstStyle/>
        <a:p>
          <a:endParaRPr lang="en-US"/>
        </a:p>
      </dgm:t>
    </dgm:pt>
    <dgm:pt modelId="{ACF2E18D-E980-48B3-B2E1-FD9B4217B210}" type="sibTrans" cxnId="{098A87DA-755C-4D00-A7E5-9D5B8072FA7C}">
      <dgm:prSet/>
      <dgm:spPr/>
      <dgm:t>
        <a:bodyPr/>
        <a:lstStyle/>
        <a:p>
          <a:endParaRPr lang="en-US"/>
        </a:p>
      </dgm:t>
    </dgm:pt>
    <dgm:pt modelId="{56EADA53-6D8C-4732-B52D-614DD2A10822}">
      <dgm:prSet phldrT="[Text]"/>
      <dgm:spPr/>
      <dgm:t>
        <a:bodyPr/>
        <a:lstStyle/>
        <a:p>
          <a:r>
            <a:rPr lang="en-US" dirty="0"/>
            <a:t>Different pipeline</a:t>
          </a:r>
        </a:p>
      </dgm:t>
    </dgm:pt>
    <dgm:pt modelId="{1A63AD4E-F5F3-4F2E-9DCD-815DC513E2EE}" type="parTrans" cxnId="{EE9144D6-F76D-472E-B314-21E17E30234F}">
      <dgm:prSet/>
      <dgm:spPr/>
      <dgm:t>
        <a:bodyPr/>
        <a:lstStyle/>
        <a:p>
          <a:endParaRPr lang="en-US"/>
        </a:p>
      </dgm:t>
    </dgm:pt>
    <dgm:pt modelId="{4EB0A4DB-284C-41A9-A059-CBA3DF8CA6CF}" type="sibTrans" cxnId="{EE9144D6-F76D-472E-B314-21E17E30234F}">
      <dgm:prSet/>
      <dgm:spPr/>
      <dgm:t>
        <a:bodyPr/>
        <a:lstStyle/>
        <a:p>
          <a:endParaRPr lang="en-US"/>
        </a:p>
      </dgm:t>
    </dgm:pt>
    <dgm:pt modelId="{6FED4310-B1F5-4D2F-A0B6-205322086EDB}">
      <dgm:prSet phldrT="[Text]"/>
      <dgm:spPr/>
      <dgm:t>
        <a:bodyPr/>
        <a:lstStyle/>
        <a:p>
          <a:r>
            <a:rPr lang="en-US" dirty="0"/>
            <a:t>Different learner</a:t>
          </a:r>
        </a:p>
      </dgm:t>
    </dgm:pt>
    <dgm:pt modelId="{89AB071A-A95C-4E51-B7CA-1A0218EF1510}" type="parTrans" cxnId="{535F6FE2-1C6C-48D8-B436-02F7A02A627A}">
      <dgm:prSet/>
      <dgm:spPr/>
      <dgm:t>
        <a:bodyPr/>
        <a:lstStyle/>
        <a:p>
          <a:endParaRPr lang="en-US"/>
        </a:p>
      </dgm:t>
    </dgm:pt>
    <dgm:pt modelId="{6FB715C4-5A48-4DBE-ABD3-2E8EFC968A8A}" type="sibTrans" cxnId="{535F6FE2-1C6C-48D8-B436-02F7A02A627A}">
      <dgm:prSet/>
      <dgm:spPr/>
      <dgm:t>
        <a:bodyPr/>
        <a:lstStyle/>
        <a:p>
          <a:endParaRPr lang="en-US"/>
        </a:p>
      </dgm:t>
    </dgm:pt>
    <dgm:pt modelId="{F0C59B75-EE0E-467D-B482-8B28C2A2C914}">
      <dgm:prSet phldrT="[Text]"/>
      <dgm:spPr/>
      <dgm:t>
        <a:bodyPr/>
        <a:lstStyle/>
        <a:p>
          <a:r>
            <a:rPr lang="en-US" dirty="0"/>
            <a:t>Different transforms</a:t>
          </a:r>
        </a:p>
      </dgm:t>
    </dgm:pt>
    <dgm:pt modelId="{3C301307-3B44-4038-8FDE-A1A714648AD7}" type="parTrans" cxnId="{2E412C66-A669-4A39-ABDE-20B6854D5DE3}">
      <dgm:prSet/>
      <dgm:spPr/>
      <dgm:t>
        <a:bodyPr/>
        <a:lstStyle/>
        <a:p>
          <a:endParaRPr lang="en-US"/>
        </a:p>
      </dgm:t>
    </dgm:pt>
    <dgm:pt modelId="{0CF63855-1730-4992-B5AC-D536B6901445}" type="sibTrans" cxnId="{2E412C66-A669-4A39-ABDE-20B6854D5DE3}">
      <dgm:prSet/>
      <dgm:spPr/>
      <dgm:t>
        <a:bodyPr/>
        <a:lstStyle/>
        <a:p>
          <a:endParaRPr lang="en-US"/>
        </a:p>
      </dgm:t>
    </dgm:pt>
    <dgm:pt modelId="{730EDF0E-468A-4FD9-BA5B-74AFD941A96F}">
      <dgm:prSet phldrT="[Text]"/>
      <dgm:spPr/>
      <dgm:t>
        <a:bodyPr/>
        <a:lstStyle/>
        <a:p>
          <a:r>
            <a:rPr lang="en-US" dirty="0"/>
            <a:t>Different repositories</a:t>
          </a:r>
        </a:p>
      </dgm:t>
    </dgm:pt>
    <dgm:pt modelId="{9C2B4B45-3A8A-4146-A55C-B08C68FC78D9}" type="parTrans" cxnId="{94F2CB28-A7C2-4E44-837F-6F5E83E5DFE4}">
      <dgm:prSet/>
      <dgm:spPr/>
      <dgm:t>
        <a:bodyPr/>
        <a:lstStyle/>
        <a:p>
          <a:endParaRPr lang="en-US"/>
        </a:p>
      </dgm:t>
    </dgm:pt>
    <dgm:pt modelId="{0A34DF56-A06F-4AC6-89D5-32C1F3819453}" type="sibTrans" cxnId="{94F2CB28-A7C2-4E44-837F-6F5E83E5DFE4}">
      <dgm:prSet/>
      <dgm:spPr/>
      <dgm:t>
        <a:bodyPr/>
        <a:lstStyle/>
        <a:p>
          <a:endParaRPr lang="en-US"/>
        </a:p>
      </dgm:t>
    </dgm:pt>
    <dgm:pt modelId="{A18FCEDA-0BFC-4513-950D-3988FB788B1A}">
      <dgm:prSet phldrT="[Text]"/>
      <dgm:spPr/>
      <dgm:t>
        <a:bodyPr/>
        <a:lstStyle/>
        <a:p>
          <a:r>
            <a:rPr lang="en-US" dirty="0"/>
            <a:t>Different hyperparameters</a:t>
          </a:r>
        </a:p>
      </dgm:t>
    </dgm:pt>
    <dgm:pt modelId="{C3324ECE-8DBA-4027-B8A2-ADDC8216D412}" type="parTrans" cxnId="{8BE4760E-94E1-4BA0-8A1C-D6F33D56E42D}">
      <dgm:prSet/>
      <dgm:spPr/>
      <dgm:t>
        <a:bodyPr/>
        <a:lstStyle/>
        <a:p>
          <a:endParaRPr lang="en-US"/>
        </a:p>
      </dgm:t>
    </dgm:pt>
    <dgm:pt modelId="{B9FD1011-8173-4AB5-A588-33CE48207FF0}" type="sibTrans" cxnId="{8BE4760E-94E1-4BA0-8A1C-D6F33D56E42D}">
      <dgm:prSet/>
      <dgm:spPr/>
      <dgm:t>
        <a:bodyPr/>
        <a:lstStyle/>
        <a:p>
          <a:endParaRPr lang="en-US"/>
        </a:p>
      </dgm:t>
    </dgm:pt>
    <dgm:pt modelId="{428DA2C9-A889-4680-A113-0B1259BEDE60}" type="pres">
      <dgm:prSet presAssocID="{75F2AF09-9C2E-4340-8FA5-2EE22B040A44}" presName="Name0" presStyleCnt="0">
        <dgm:presLayoutVars>
          <dgm:dir/>
          <dgm:animLvl val="lvl"/>
          <dgm:resizeHandles val="exact"/>
        </dgm:presLayoutVars>
      </dgm:prSet>
      <dgm:spPr/>
    </dgm:pt>
    <dgm:pt modelId="{A9AAB404-DE91-4FAE-9E61-A6F05E8959E7}" type="pres">
      <dgm:prSet presAssocID="{7D9D46D9-2ED1-4A4B-9F41-3DAF0C2EF29A}" presName="linNode" presStyleCnt="0"/>
      <dgm:spPr/>
    </dgm:pt>
    <dgm:pt modelId="{654139DB-05B2-47A5-9382-F9C6339A90B6}" type="pres">
      <dgm:prSet presAssocID="{7D9D46D9-2ED1-4A4B-9F41-3DAF0C2EF29A}" presName="parentText" presStyleLbl="node1" presStyleIdx="0" presStyleCnt="2">
        <dgm:presLayoutVars>
          <dgm:chMax val="1"/>
          <dgm:bulletEnabled val="1"/>
        </dgm:presLayoutVars>
      </dgm:prSet>
      <dgm:spPr/>
    </dgm:pt>
    <dgm:pt modelId="{4F65458C-0668-436B-9236-2F73E92BE8BA}" type="pres">
      <dgm:prSet presAssocID="{7D9D46D9-2ED1-4A4B-9F41-3DAF0C2EF29A}" presName="descendantText" presStyleLbl="alignAccFollowNode1" presStyleIdx="0" presStyleCnt="2">
        <dgm:presLayoutVars>
          <dgm:bulletEnabled val="1"/>
        </dgm:presLayoutVars>
      </dgm:prSet>
      <dgm:spPr/>
    </dgm:pt>
    <dgm:pt modelId="{85721C49-208C-4189-8A25-E74D0CA7B1BA}" type="pres">
      <dgm:prSet presAssocID="{DB8C40B4-327A-47B9-92A1-3650493AB77B}" presName="sp" presStyleCnt="0"/>
      <dgm:spPr/>
    </dgm:pt>
    <dgm:pt modelId="{64D94832-0C5A-4C59-9730-EFA3E484414A}" type="pres">
      <dgm:prSet presAssocID="{56EADA53-6D8C-4732-B52D-614DD2A10822}" presName="linNode" presStyleCnt="0"/>
      <dgm:spPr/>
    </dgm:pt>
    <dgm:pt modelId="{13D1DB92-3246-4116-8147-5FA90BA3575A}" type="pres">
      <dgm:prSet presAssocID="{56EADA53-6D8C-4732-B52D-614DD2A10822}" presName="parentText" presStyleLbl="node1" presStyleIdx="1" presStyleCnt="2">
        <dgm:presLayoutVars>
          <dgm:chMax val="1"/>
          <dgm:bulletEnabled val="1"/>
        </dgm:presLayoutVars>
      </dgm:prSet>
      <dgm:spPr/>
    </dgm:pt>
    <dgm:pt modelId="{6BDCA04C-7F0F-428C-A120-89BD61483323}" type="pres">
      <dgm:prSet presAssocID="{56EADA53-6D8C-4732-B52D-614DD2A10822}" presName="descendantText" presStyleLbl="alignAccFollowNode1" presStyleIdx="1" presStyleCnt="2">
        <dgm:presLayoutVars>
          <dgm:bulletEnabled val="1"/>
        </dgm:presLayoutVars>
      </dgm:prSet>
      <dgm:spPr/>
    </dgm:pt>
  </dgm:ptLst>
  <dgm:cxnLst>
    <dgm:cxn modelId="{8BE4760E-94E1-4BA0-8A1C-D6F33D56E42D}" srcId="{56EADA53-6D8C-4732-B52D-614DD2A10822}" destId="{A18FCEDA-0BFC-4513-950D-3988FB788B1A}" srcOrd="2" destOrd="0" parTransId="{C3324ECE-8DBA-4027-B8A2-ADDC8216D412}" sibTransId="{B9FD1011-8173-4AB5-A588-33CE48207FF0}"/>
    <dgm:cxn modelId="{65B08821-2CA7-4D5A-875C-6AB5574CA173}" type="presOf" srcId="{6FED4310-B1F5-4D2F-A0B6-205322086EDB}" destId="{6BDCA04C-7F0F-428C-A120-89BD61483323}" srcOrd="0" destOrd="0" presId="urn:microsoft.com/office/officeart/2005/8/layout/vList5"/>
    <dgm:cxn modelId="{94F2CB28-A7C2-4E44-837F-6F5E83E5DFE4}" srcId="{7D9D46D9-2ED1-4A4B-9F41-3DAF0C2EF29A}" destId="{730EDF0E-468A-4FD9-BA5B-74AFD941A96F}" srcOrd="2" destOrd="0" parTransId="{9C2B4B45-3A8A-4146-A55C-B08C68FC78D9}" sibTransId="{0A34DF56-A06F-4AC6-89D5-32C1F3819453}"/>
    <dgm:cxn modelId="{90E6D539-3C37-4800-9C41-CFE506E16ED4}" type="presOf" srcId="{F0C59B75-EE0E-467D-B482-8B28C2A2C914}" destId="{6BDCA04C-7F0F-428C-A120-89BD61483323}" srcOrd="0" destOrd="1" presId="urn:microsoft.com/office/officeart/2005/8/layout/vList5"/>
    <dgm:cxn modelId="{FD74E73B-20B7-4119-8230-F06994DEBEBB}" type="presOf" srcId="{15239F0A-9936-4F94-8728-101D04CD758A}" destId="{4F65458C-0668-436B-9236-2F73E92BE8BA}" srcOrd="0" destOrd="1" presId="urn:microsoft.com/office/officeart/2005/8/layout/vList5"/>
    <dgm:cxn modelId="{46CB173E-497C-43EE-8568-2571F0FD8B22}" type="presOf" srcId="{A18FCEDA-0BFC-4513-950D-3988FB788B1A}" destId="{6BDCA04C-7F0F-428C-A120-89BD61483323}" srcOrd="0" destOrd="2" presId="urn:microsoft.com/office/officeart/2005/8/layout/vList5"/>
    <dgm:cxn modelId="{2E412C66-A669-4A39-ABDE-20B6854D5DE3}" srcId="{56EADA53-6D8C-4732-B52D-614DD2A10822}" destId="{F0C59B75-EE0E-467D-B482-8B28C2A2C914}" srcOrd="1" destOrd="0" parTransId="{3C301307-3B44-4038-8FDE-A1A714648AD7}" sibTransId="{0CF63855-1730-4992-B5AC-D536B6901445}"/>
    <dgm:cxn modelId="{5CBEB758-E214-41BF-9417-F43A67D7DCC1}" type="presOf" srcId="{7D9D46D9-2ED1-4A4B-9F41-3DAF0C2EF29A}" destId="{654139DB-05B2-47A5-9382-F9C6339A90B6}" srcOrd="0" destOrd="0" presId="urn:microsoft.com/office/officeart/2005/8/layout/vList5"/>
    <dgm:cxn modelId="{4EF82F8F-9F25-4515-BC5D-4B0111A446EF}" type="presOf" srcId="{56EADA53-6D8C-4732-B52D-614DD2A10822}" destId="{13D1DB92-3246-4116-8147-5FA90BA3575A}" srcOrd="0" destOrd="0" presId="urn:microsoft.com/office/officeart/2005/8/layout/vList5"/>
    <dgm:cxn modelId="{33FF77A9-8743-4985-842F-DE42E4E6C1A5}" srcId="{75F2AF09-9C2E-4340-8FA5-2EE22B040A44}" destId="{7D9D46D9-2ED1-4A4B-9F41-3DAF0C2EF29A}" srcOrd="0" destOrd="0" parTransId="{215572C0-F8DA-49B4-BE14-A26022BCDEEE}" sibTransId="{DB8C40B4-327A-47B9-92A1-3650493AB77B}"/>
    <dgm:cxn modelId="{BC8B1BD3-81B4-426E-8853-803D07FBA204}" srcId="{7D9D46D9-2ED1-4A4B-9F41-3DAF0C2EF29A}" destId="{14AB2249-1354-4DC0-9344-2AA643FFDA12}" srcOrd="0" destOrd="0" parTransId="{EA9EBF4F-0AA9-41FE-A0DA-B06459B3272D}" sibTransId="{32A303C8-3BDA-4C23-A077-42A8395B5DC0}"/>
    <dgm:cxn modelId="{EE9144D6-F76D-472E-B314-21E17E30234F}" srcId="{75F2AF09-9C2E-4340-8FA5-2EE22B040A44}" destId="{56EADA53-6D8C-4732-B52D-614DD2A10822}" srcOrd="1" destOrd="0" parTransId="{1A63AD4E-F5F3-4F2E-9DCD-815DC513E2EE}" sibTransId="{4EB0A4DB-284C-41A9-A059-CBA3DF8CA6CF}"/>
    <dgm:cxn modelId="{098A87DA-755C-4D00-A7E5-9D5B8072FA7C}" srcId="{7D9D46D9-2ED1-4A4B-9F41-3DAF0C2EF29A}" destId="{15239F0A-9936-4F94-8728-101D04CD758A}" srcOrd="1" destOrd="0" parTransId="{0C3AA008-7908-43B3-8C58-F5A9BD32980A}" sibTransId="{ACF2E18D-E980-48B3-B2E1-FD9B4217B210}"/>
    <dgm:cxn modelId="{D70291E1-79CB-45BF-8E5C-3BE008A9A08C}" type="presOf" srcId="{14AB2249-1354-4DC0-9344-2AA643FFDA12}" destId="{4F65458C-0668-436B-9236-2F73E92BE8BA}" srcOrd="0" destOrd="0" presId="urn:microsoft.com/office/officeart/2005/8/layout/vList5"/>
    <dgm:cxn modelId="{5C9ECBE1-8D1D-4E77-ADA6-C4917A32293F}" type="presOf" srcId="{730EDF0E-468A-4FD9-BA5B-74AFD941A96F}" destId="{4F65458C-0668-436B-9236-2F73E92BE8BA}" srcOrd="0" destOrd="2" presId="urn:microsoft.com/office/officeart/2005/8/layout/vList5"/>
    <dgm:cxn modelId="{535F6FE2-1C6C-48D8-B436-02F7A02A627A}" srcId="{56EADA53-6D8C-4732-B52D-614DD2A10822}" destId="{6FED4310-B1F5-4D2F-A0B6-205322086EDB}" srcOrd="0" destOrd="0" parTransId="{89AB071A-A95C-4E51-B7CA-1A0218EF1510}" sibTransId="{6FB715C4-5A48-4DBE-ABD3-2E8EFC968A8A}"/>
    <dgm:cxn modelId="{5AF6CDE5-8BCA-4786-942D-CA9E36325A84}" type="presOf" srcId="{75F2AF09-9C2E-4340-8FA5-2EE22B040A44}" destId="{428DA2C9-A889-4680-A113-0B1259BEDE60}" srcOrd="0" destOrd="0" presId="urn:microsoft.com/office/officeart/2005/8/layout/vList5"/>
    <dgm:cxn modelId="{9E162C8A-2BC7-456C-9F84-605F952E5BCE}" type="presParOf" srcId="{428DA2C9-A889-4680-A113-0B1259BEDE60}" destId="{A9AAB404-DE91-4FAE-9E61-A6F05E8959E7}" srcOrd="0" destOrd="0" presId="urn:microsoft.com/office/officeart/2005/8/layout/vList5"/>
    <dgm:cxn modelId="{2705EA77-430F-4338-BE89-4F3412E89347}" type="presParOf" srcId="{A9AAB404-DE91-4FAE-9E61-A6F05E8959E7}" destId="{654139DB-05B2-47A5-9382-F9C6339A90B6}" srcOrd="0" destOrd="0" presId="urn:microsoft.com/office/officeart/2005/8/layout/vList5"/>
    <dgm:cxn modelId="{BF4FAA1F-8504-4389-B7D5-B8A6B39052BF}" type="presParOf" srcId="{A9AAB404-DE91-4FAE-9E61-A6F05E8959E7}" destId="{4F65458C-0668-436B-9236-2F73E92BE8BA}" srcOrd="1" destOrd="0" presId="urn:microsoft.com/office/officeart/2005/8/layout/vList5"/>
    <dgm:cxn modelId="{F9B2D0F7-D967-4C65-9AC4-C2FFAB3C33E3}" type="presParOf" srcId="{428DA2C9-A889-4680-A113-0B1259BEDE60}" destId="{85721C49-208C-4189-8A25-E74D0CA7B1BA}" srcOrd="1" destOrd="0" presId="urn:microsoft.com/office/officeart/2005/8/layout/vList5"/>
    <dgm:cxn modelId="{F6DD4DD6-188B-4CE2-8E20-D209FF9FC695}" type="presParOf" srcId="{428DA2C9-A889-4680-A113-0B1259BEDE60}" destId="{64D94832-0C5A-4C59-9730-EFA3E484414A}" srcOrd="2" destOrd="0" presId="urn:microsoft.com/office/officeart/2005/8/layout/vList5"/>
    <dgm:cxn modelId="{53E6CD48-66FB-4FAD-98A4-8AB5427E260E}" type="presParOf" srcId="{64D94832-0C5A-4C59-9730-EFA3E484414A}" destId="{13D1DB92-3246-4116-8147-5FA90BA3575A}" srcOrd="0" destOrd="0" presId="urn:microsoft.com/office/officeart/2005/8/layout/vList5"/>
    <dgm:cxn modelId="{2852CDCC-CD59-4857-94E9-08F45EC0FE4D}" type="presParOf" srcId="{64D94832-0C5A-4C59-9730-EFA3E484414A}" destId="{6BDCA04C-7F0F-428C-A120-89BD6148332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CD6D1E61-534C-4BDB-B37A-A22CD783E86A}">
      <dgm:prSet phldrT="[Text]" custT="1"/>
      <dgm:spPr/>
      <dgm:t>
        <a:bodyPr/>
        <a:lstStyle/>
        <a:p>
          <a:r>
            <a:rPr lang="en-US" sz="1400"/>
            <a:t>Load Data</a:t>
          </a:r>
        </a:p>
      </dgm:t>
    </dgm:pt>
    <dgm:pt modelId="{CF37578B-8A63-4F50-9A95-CCCDB25C2DB8}" type="parTrans" cxnId="{085E3713-E977-4A15-914D-FA30FA52DCDA}">
      <dgm:prSet/>
      <dgm:spPr/>
      <dgm:t>
        <a:bodyPr/>
        <a:lstStyle/>
        <a:p>
          <a:endParaRPr lang="en-US" sz="2000"/>
        </a:p>
      </dgm:t>
    </dgm:pt>
    <dgm:pt modelId="{3702F958-8CF0-43A3-9F08-A47842F6F979}" type="sibTrans" cxnId="{085E3713-E977-4A15-914D-FA30FA52DCDA}">
      <dgm:prSet/>
      <dgm:spPr/>
      <dgm:t>
        <a:bodyPr/>
        <a:lstStyle/>
        <a:p>
          <a:endParaRPr lang="en-US" sz="2000"/>
        </a:p>
      </dgm:t>
    </dgm:pt>
    <dgm:pt modelId="{0AAD163A-6A13-44FA-9EE4-BCFC8D0770B1}">
      <dgm:prSet phldrT="[Text]" custT="1"/>
      <dgm:spPr/>
      <dgm:t>
        <a:bodyPr/>
        <a:lstStyle/>
        <a:p>
          <a:r>
            <a:rPr lang="en-US" sz="1400"/>
            <a:t>Extract</a:t>
          </a:r>
          <a:r>
            <a:rPr lang="en-US" sz="1400" baseline="0"/>
            <a:t> Features </a:t>
          </a:r>
          <a:endParaRPr lang="en-US" sz="1400"/>
        </a:p>
      </dgm:t>
    </dgm:pt>
    <dgm:pt modelId="{9F1B34C6-C82D-488A-BEDF-95E7BE7275E6}" type="parTrans" cxnId="{58785F71-A03A-44AA-B2F6-553F467C9495}">
      <dgm:prSet/>
      <dgm:spPr/>
      <dgm:t>
        <a:bodyPr/>
        <a:lstStyle/>
        <a:p>
          <a:endParaRPr lang="en-US" sz="2000"/>
        </a:p>
      </dgm:t>
    </dgm:pt>
    <dgm:pt modelId="{14EC41B3-2281-47E4-9E4D-C10F173DC302}" type="sibTrans" cxnId="{58785F71-A03A-44AA-B2F6-553F467C9495}">
      <dgm:prSet/>
      <dgm:spPr/>
      <dgm:t>
        <a:bodyPr/>
        <a:lstStyle/>
        <a:p>
          <a:endParaRPr lang="en-US" sz="2000"/>
        </a:p>
      </dgm:t>
    </dgm:pt>
    <dgm:pt modelId="{B14B51ED-634C-4AD1-B292-0C6B272A2EC9}">
      <dgm:prSet phldrT="[Text]" custT="1"/>
      <dgm:spPr/>
      <dgm:t>
        <a:bodyPr/>
        <a:lstStyle/>
        <a:p>
          <a:r>
            <a:rPr lang="en-US" sz="1400"/>
            <a:t>Train</a:t>
          </a:r>
          <a:r>
            <a:rPr lang="en-US" sz="1400" baseline="0"/>
            <a:t> Model </a:t>
          </a:r>
          <a:endParaRPr lang="en-US" sz="1400"/>
        </a:p>
      </dgm:t>
    </dgm:pt>
    <dgm:pt modelId="{85089105-4BB1-44B4-A1D7-8CB067F5B5BC}" type="parTrans" cxnId="{CB2752BD-2876-404C-B587-E1F118B77816}">
      <dgm:prSet/>
      <dgm:spPr/>
      <dgm:t>
        <a:bodyPr/>
        <a:lstStyle/>
        <a:p>
          <a:endParaRPr lang="en-US" sz="2000"/>
        </a:p>
      </dgm:t>
    </dgm:pt>
    <dgm:pt modelId="{70B53FA1-5562-4F69-8DDE-1C2AB458E00B}" type="sibTrans" cxnId="{CB2752BD-2876-404C-B587-E1F118B77816}">
      <dgm:prSet/>
      <dgm:spPr/>
      <dgm:t>
        <a:bodyPr/>
        <a:lstStyle/>
        <a:p>
          <a:endParaRPr lang="en-US" sz="2000"/>
        </a:p>
      </dgm:t>
    </dgm:pt>
    <dgm:pt modelId="{9C4EFFE0-5996-4348-A4B3-F21F856DF93E}">
      <dgm:prSet phldrT="[Text]" custT="1"/>
      <dgm:spPr/>
      <dgm:t>
        <a:bodyPr/>
        <a:lstStyle/>
        <a:p>
          <a:r>
            <a:rPr lang="en-US" sz="1400"/>
            <a:t>Evaluate Model  </a:t>
          </a:r>
        </a:p>
      </dgm:t>
    </dgm:pt>
    <dgm:pt modelId="{EE8B7A4D-EB7C-4B84-BB5E-9D6B5E3714A3}" type="parTrans" cxnId="{506DF3D5-0DA5-4F11-B382-BB28D35DC3D7}">
      <dgm:prSet/>
      <dgm:spPr/>
      <dgm:t>
        <a:bodyPr/>
        <a:lstStyle/>
        <a:p>
          <a:endParaRPr lang="en-US" sz="2000"/>
        </a:p>
      </dgm:t>
    </dgm:pt>
    <dgm:pt modelId="{1802F4EE-8CC6-4FB1-BD83-9225B52FCCDD}" type="sibTrans" cxnId="{506DF3D5-0DA5-4F11-B382-BB28D35DC3D7}">
      <dgm:prSet/>
      <dgm:spPr/>
      <dgm:t>
        <a:bodyPr/>
        <a:lstStyle/>
        <a:p>
          <a:endParaRPr lang="en-US" sz="2000"/>
        </a:p>
      </dgm:t>
    </dgm:pt>
    <dgm:pt modelId="{88A19324-2210-4C50-8035-2C6831AB1EDC}">
      <dgm:prSet custT="1"/>
      <dgm:spPr/>
      <dgm:t>
        <a:bodyPr/>
        <a:lstStyle/>
        <a:p>
          <a:r>
            <a:rPr lang="en-US" sz="1400"/>
            <a:t>Model consumption </a:t>
          </a:r>
        </a:p>
      </dgm:t>
    </dgm:pt>
    <dgm:pt modelId="{B08157DA-1B6B-4E9D-96DF-DB7BF01A2915}" type="parTrans" cxnId="{0F27D0BD-F482-429C-9A18-2DE23C95CD98}">
      <dgm:prSet/>
      <dgm:spPr/>
      <dgm:t>
        <a:bodyPr/>
        <a:lstStyle/>
        <a:p>
          <a:endParaRPr lang="en-US"/>
        </a:p>
      </dgm:t>
    </dgm:pt>
    <dgm:pt modelId="{0D3D3487-DD81-4111-921C-693D072BF8BE}" type="sibTrans" cxnId="{0F27D0BD-F482-429C-9A18-2DE23C95CD98}">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AE19F727-B4C8-40AE-A927-32B867C8043B}" type="pres">
      <dgm:prSet presAssocID="{CD6D1E61-534C-4BDB-B37A-A22CD783E86A}" presName="node" presStyleLbl="node1" presStyleIdx="0" presStyleCnt="5">
        <dgm:presLayoutVars>
          <dgm:bulletEnabled val="1"/>
        </dgm:presLayoutVars>
      </dgm:prSet>
      <dgm:spPr/>
    </dgm:pt>
    <dgm:pt modelId="{60F576CC-0CE3-4075-BE5F-84F1EB8FB206}" type="pres">
      <dgm:prSet presAssocID="{3702F958-8CF0-43A3-9F08-A47842F6F979}" presName="sibTrans" presStyleLbl="sibTrans2D1" presStyleIdx="0" presStyleCnt="4"/>
      <dgm:spPr/>
    </dgm:pt>
    <dgm:pt modelId="{6F320F47-E3F7-4EF1-825A-E492B9259FE1}" type="pres">
      <dgm:prSet presAssocID="{3702F958-8CF0-43A3-9F08-A47842F6F979}" presName="connectorText" presStyleLbl="sibTrans2D1" presStyleIdx="0" presStyleCnt="4"/>
      <dgm:spPr/>
    </dgm:pt>
    <dgm:pt modelId="{8F33CAC6-4A67-4A0C-A26E-F9855DBE4113}" type="pres">
      <dgm:prSet presAssocID="{0AAD163A-6A13-44FA-9EE4-BCFC8D0770B1}" presName="node" presStyleLbl="node1" presStyleIdx="1" presStyleCnt="5">
        <dgm:presLayoutVars>
          <dgm:bulletEnabled val="1"/>
        </dgm:presLayoutVars>
      </dgm:prSet>
      <dgm:spPr/>
    </dgm:pt>
    <dgm:pt modelId="{84D63799-CE0E-4710-B40B-79E8860CA4B7}" type="pres">
      <dgm:prSet presAssocID="{14EC41B3-2281-47E4-9E4D-C10F173DC302}" presName="sibTrans" presStyleLbl="sibTrans2D1" presStyleIdx="1" presStyleCnt="4"/>
      <dgm:spPr/>
    </dgm:pt>
    <dgm:pt modelId="{FB592C6F-BBBB-41EF-92B0-916CAF6040D3}" type="pres">
      <dgm:prSet presAssocID="{14EC41B3-2281-47E4-9E4D-C10F173DC302}" presName="connectorText" presStyleLbl="sibTrans2D1" presStyleIdx="1" presStyleCnt="4"/>
      <dgm:spPr/>
    </dgm:pt>
    <dgm:pt modelId="{4D4DD813-2603-4ED3-BE87-F4B649C7AF9F}" type="pres">
      <dgm:prSet presAssocID="{B14B51ED-634C-4AD1-B292-0C6B272A2EC9}" presName="node" presStyleLbl="node1" presStyleIdx="2" presStyleCnt="5">
        <dgm:presLayoutVars>
          <dgm:bulletEnabled val="1"/>
        </dgm:presLayoutVars>
      </dgm:prSet>
      <dgm:spPr/>
    </dgm:pt>
    <dgm:pt modelId="{611A43A3-2900-4EAE-8896-C6FC80A44456}" type="pres">
      <dgm:prSet presAssocID="{70B53FA1-5562-4F69-8DDE-1C2AB458E00B}" presName="sibTrans" presStyleLbl="sibTrans2D1" presStyleIdx="2" presStyleCnt="4"/>
      <dgm:spPr/>
    </dgm:pt>
    <dgm:pt modelId="{580545E4-E735-45CC-A474-7C4C96DC6AE0}" type="pres">
      <dgm:prSet presAssocID="{70B53FA1-5562-4F69-8DDE-1C2AB458E00B}" presName="connectorText" presStyleLbl="sibTrans2D1" presStyleIdx="2" presStyleCnt="4"/>
      <dgm:spPr/>
    </dgm:pt>
    <dgm:pt modelId="{44AA6DD7-4412-46FA-86A1-E66843CD770F}" type="pres">
      <dgm:prSet presAssocID="{9C4EFFE0-5996-4348-A4B3-F21F856DF93E}" presName="node" presStyleLbl="node1" presStyleIdx="3" presStyleCnt="5">
        <dgm:presLayoutVars>
          <dgm:bulletEnabled val="1"/>
        </dgm:presLayoutVars>
      </dgm:prSet>
      <dgm:spPr/>
    </dgm:pt>
    <dgm:pt modelId="{F4A7F592-3D8B-485C-B0A2-D2CC98442514}" type="pres">
      <dgm:prSet presAssocID="{1802F4EE-8CC6-4FB1-BD83-9225B52FCCDD}" presName="sibTrans" presStyleLbl="sibTrans2D1" presStyleIdx="3" presStyleCnt="4"/>
      <dgm:spPr/>
    </dgm:pt>
    <dgm:pt modelId="{5BFB7336-D4B0-40F6-AA53-89168B366CEB}" type="pres">
      <dgm:prSet presAssocID="{1802F4EE-8CC6-4FB1-BD83-9225B52FCCDD}" presName="connectorText" presStyleLbl="sibTrans2D1" presStyleIdx="3" presStyleCnt="4"/>
      <dgm:spPr/>
    </dgm:pt>
    <dgm:pt modelId="{B97B3CB1-0486-48A7-9F7C-087E300158BC}" type="pres">
      <dgm:prSet presAssocID="{88A19324-2210-4C50-8035-2C6831AB1EDC}" presName="node" presStyleLbl="node1" presStyleIdx="4" presStyleCnt="5">
        <dgm:presLayoutVars>
          <dgm:bulletEnabled val="1"/>
        </dgm:presLayoutVars>
      </dgm:prSet>
      <dgm:spPr/>
    </dgm:pt>
  </dgm:ptLst>
  <dgm:cxnLst>
    <dgm:cxn modelId="{E02AC60A-32B0-49AF-BF5C-B35291D908CE}" type="presOf" srcId="{FAA0E633-DE53-464A-86EF-9D46CC3E2FF8}" destId="{B067680A-4B58-46B2-9619-5D166B7CE76F}" srcOrd="0" destOrd="0" presId="urn:microsoft.com/office/officeart/2005/8/layout/process1"/>
    <dgm:cxn modelId="{085E3713-E977-4A15-914D-FA30FA52DCDA}" srcId="{FAA0E633-DE53-464A-86EF-9D46CC3E2FF8}" destId="{CD6D1E61-534C-4BDB-B37A-A22CD783E86A}" srcOrd="0" destOrd="0" parTransId="{CF37578B-8A63-4F50-9A95-CCCDB25C2DB8}" sibTransId="{3702F958-8CF0-43A3-9F08-A47842F6F979}"/>
    <dgm:cxn modelId="{7A29E722-E4EA-463E-9320-75C3B3DC7836}" type="presOf" srcId="{0AAD163A-6A13-44FA-9EE4-BCFC8D0770B1}" destId="{8F33CAC6-4A67-4A0C-A26E-F9855DBE4113}" srcOrd="0" destOrd="0" presId="urn:microsoft.com/office/officeart/2005/8/layout/process1"/>
    <dgm:cxn modelId="{25C71C2D-338E-4DAC-B69C-8E1BFFF3860B}" type="presOf" srcId="{14EC41B3-2281-47E4-9E4D-C10F173DC302}" destId="{84D63799-CE0E-4710-B40B-79E8860CA4B7}" srcOrd="0" destOrd="0" presId="urn:microsoft.com/office/officeart/2005/8/layout/process1"/>
    <dgm:cxn modelId="{C6D95E32-FAD8-450B-9D47-B65ADC4C0D23}" type="presOf" srcId="{70B53FA1-5562-4F69-8DDE-1C2AB458E00B}" destId="{611A43A3-2900-4EAE-8896-C6FC80A44456}" srcOrd="0" destOrd="0" presId="urn:microsoft.com/office/officeart/2005/8/layout/process1"/>
    <dgm:cxn modelId="{576E0B4D-ADDB-404D-8354-58617A9A90EB}" type="presOf" srcId="{70B53FA1-5562-4F69-8DDE-1C2AB458E00B}" destId="{580545E4-E735-45CC-A474-7C4C96DC6AE0}" srcOrd="1" destOrd="0" presId="urn:microsoft.com/office/officeart/2005/8/layout/process1"/>
    <dgm:cxn modelId="{3242F56F-E127-49C7-91DC-A101812B76BE}" type="presOf" srcId="{88A19324-2210-4C50-8035-2C6831AB1EDC}" destId="{B97B3CB1-0486-48A7-9F7C-087E300158BC}" srcOrd="0" destOrd="0" presId="urn:microsoft.com/office/officeart/2005/8/layout/process1"/>
    <dgm:cxn modelId="{58785F71-A03A-44AA-B2F6-553F467C9495}" srcId="{FAA0E633-DE53-464A-86EF-9D46CC3E2FF8}" destId="{0AAD163A-6A13-44FA-9EE4-BCFC8D0770B1}" srcOrd="1" destOrd="0" parTransId="{9F1B34C6-C82D-488A-BEDF-95E7BE7275E6}" sibTransId="{14EC41B3-2281-47E4-9E4D-C10F173DC302}"/>
    <dgm:cxn modelId="{9E001874-EFA4-4C08-B35C-01344AFFFBBA}" type="presOf" srcId="{3702F958-8CF0-43A3-9F08-A47842F6F979}" destId="{60F576CC-0CE3-4075-BE5F-84F1EB8FB206}" srcOrd="0" destOrd="0" presId="urn:microsoft.com/office/officeart/2005/8/layout/process1"/>
    <dgm:cxn modelId="{B88CB355-FF69-45C9-9400-1221C1532189}" type="presOf" srcId="{B14B51ED-634C-4AD1-B292-0C6B272A2EC9}" destId="{4D4DD813-2603-4ED3-BE87-F4B649C7AF9F}" srcOrd="0" destOrd="0" presId="urn:microsoft.com/office/officeart/2005/8/layout/process1"/>
    <dgm:cxn modelId="{65331BA3-B007-4766-8A28-B075E5BC4E02}" type="presOf" srcId="{3702F958-8CF0-43A3-9F08-A47842F6F979}" destId="{6F320F47-E3F7-4EF1-825A-E492B9259FE1}" srcOrd="1" destOrd="0" presId="urn:microsoft.com/office/officeart/2005/8/layout/process1"/>
    <dgm:cxn modelId="{382A09B1-83D4-4A7D-9F87-C08B6692AB2F}" type="presOf" srcId="{9C4EFFE0-5996-4348-A4B3-F21F856DF93E}" destId="{44AA6DD7-4412-46FA-86A1-E66843CD770F}" srcOrd="0" destOrd="0" presId="urn:microsoft.com/office/officeart/2005/8/layout/process1"/>
    <dgm:cxn modelId="{3EA614B9-8D63-457D-A89B-C9E7FD112E91}" type="presOf" srcId="{CD6D1E61-534C-4BDB-B37A-A22CD783E86A}" destId="{AE19F727-B4C8-40AE-A927-32B867C8043B}" srcOrd="0" destOrd="0" presId="urn:microsoft.com/office/officeart/2005/8/layout/process1"/>
    <dgm:cxn modelId="{CB2752BD-2876-404C-B587-E1F118B77816}" srcId="{FAA0E633-DE53-464A-86EF-9D46CC3E2FF8}" destId="{B14B51ED-634C-4AD1-B292-0C6B272A2EC9}" srcOrd="2" destOrd="0" parTransId="{85089105-4BB1-44B4-A1D7-8CB067F5B5BC}" sibTransId="{70B53FA1-5562-4F69-8DDE-1C2AB458E00B}"/>
    <dgm:cxn modelId="{0F27D0BD-F482-429C-9A18-2DE23C95CD98}" srcId="{FAA0E633-DE53-464A-86EF-9D46CC3E2FF8}" destId="{88A19324-2210-4C50-8035-2C6831AB1EDC}" srcOrd="4" destOrd="0" parTransId="{B08157DA-1B6B-4E9D-96DF-DB7BF01A2915}" sibTransId="{0D3D3487-DD81-4111-921C-693D072BF8BE}"/>
    <dgm:cxn modelId="{794F99C1-1740-4257-81E2-EA31A5144B63}" type="presOf" srcId="{1802F4EE-8CC6-4FB1-BD83-9225B52FCCDD}" destId="{5BFB7336-D4B0-40F6-AA53-89168B366CEB}" srcOrd="1" destOrd="0" presId="urn:microsoft.com/office/officeart/2005/8/layout/process1"/>
    <dgm:cxn modelId="{26CDB1CB-BDFC-43BE-833B-1043F1230F81}" type="presOf" srcId="{1802F4EE-8CC6-4FB1-BD83-9225B52FCCDD}" destId="{F4A7F592-3D8B-485C-B0A2-D2CC98442514}" srcOrd="0" destOrd="0" presId="urn:microsoft.com/office/officeart/2005/8/layout/process1"/>
    <dgm:cxn modelId="{8C7B2AD2-B593-4DF2-82EA-EAACFF701591}" type="presOf" srcId="{14EC41B3-2281-47E4-9E4D-C10F173DC302}" destId="{FB592C6F-BBBB-41EF-92B0-916CAF6040D3}" srcOrd="1" destOrd="0" presId="urn:microsoft.com/office/officeart/2005/8/layout/process1"/>
    <dgm:cxn modelId="{506DF3D5-0DA5-4F11-B382-BB28D35DC3D7}" srcId="{FAA0E633-DE53-464A-86EF-9D46CC3E2FF8}" destId="{9C4EFFE0-5996-4348-A4B3-F21F856DF93E}" srcOrd="3" destOrd="0" parTransId="{EE8B7A4D-EB7C-4B84-BB5E-9D6B5E3714A3}" sibTransId="{1802F4EE-8CC6-4FB1-BD83-9225B52FCCDD}"/>
    <dgm:cxn modelId="{B5F87AA2-A647-4BDF-B33F-D4EA5575865C}" type="presParOf" srcId="{B067680A-4B58-46B2-9619-5D166B7CE76F}" destId="{AE19F727-B4C8-40AE-A927-32B867C8043B}" srcOrd="0" destOrd="0" presId="urn:microsoft.com/office/officeart/2005/8/layout/process1"/>
    <dgm:cxn modelId="{FA56DE50-3E92-438C-A5BE-B3CDEEC1D58E}" type="presParOf" srcId="{B067680A-4B58-46B2-9619-5D166B7CE76F}" destId="{60F576CC-0CE3-4075-BE5F-84F1EB8FB206}" srcOrd="1" destOrd="0" presId="urn:microsoft.com/office/officeart/2005/8/layout/process1"/>
    <dgm:cxn modelId="{0597A340-CFAA-4F5D-BA6B-27612BBA176D}" type="presParOf" srcId="{60F576CC-0CE3-4075-BE5F-84F1EB8FB206}" destId="{6F320F47-E3F7-4EF1-825A-E492B9259FE1}" srcOrd="0" destOrd="0" presId="urn:microsoft.com/office/officeart/2005/8/layout/process1"/>
    <dgm:cxn modelId="{19BAA422-C13D-49F8-9928-A89755AE1DE6}" type="presParOf" srcId="{B067680A-4B58-46B2-9619-5D166B7CE76F}" destId="{8F33CAC6-4A67-4A0C-A26E-F9855DBE4113}" srcOrd="2" destOrd="0" presId="urn:microsoft.com/office/officeart/2005/8/layout/process1"/>
    <dgm:cxn modelId="{CEAA5ACB-A439-498A-8087-B9F7CB0CFFBF}" type="presParOf" srcId="{B067680A-4B58-46B2-9619-5D166B7CE76F}" destId="{84D63799-CE0E-4710-B40B-79E8860CA4B7}" srcOrd="3" destOrd="0" presId="urn:microsoft.com/office/officeart/2005/8/layout/process1"/>
    <dgm:cxn modelId="{89E118D3-0325-417D-9D90-E4EE35379C40}" type="presParOf" srcId="{84D63799-CE0E-4710-B40B-79E8860CA4B7}" destId="{FB592C6F-BBBB-41EF-92B0-916CAF6040D3}" srcOrd="0" destOrd="0" presId="urn:microsoft.com/office/officeart/2005/8/layout/process1"/>
    <dgm:cxn modelId="{5B8992A7-9846-434F-B271-AB93B1E49799}" type="presParOf" srcId="{B067680A-4B58-46B2-9619-5D166B7CE76F}" destId="{4D4DD813-2603-4ED3-BE87-F4B649C7AF9F}" srcOrd="4" destOrd="0" presId="urn:microsoft.com/office/officeart/2005/8/layout/process1"/>
    <dgm:cxn modelId="{98A34447-97F8-41A9-9012-6FF9776E2C4E}" type="presParOf" srcId="{B067680A-4B58-46B2-9619-5D166B7CE76F}" destId="{611A43A3-2900-4EAE-8896-C6FC80A44456}" srcOrd="5" destOrd="0" presId="urn:microsoft.com/office/officeart/2005/8/layout/process1"/>
    <dgm:cxn modelId="{B00E354B-D06F-4E65-A1D3-1785A6D5B79F}" type="presParOf" srcId="{611A43A3-2900-4EAE-8896-C6FC80A44456}" destId="{580545E4-E735-45CC-A474-7C4C96DC6AE0}" srcOrd="0" destOrd="0" presId="urn:microsoft.com/office/officeart/2005/8/layout/process1"/>
    <dgm:cxn modelId="{341BC04A-6024-4E39-A5C9-C77D6BCA0095}" type="presParOf" srcId="{B067680A-4B58-46B2-9619-5D166B7CE76F}" destId="{44AA6DD7-4412-46FA-86A1-E66843CD770F}" srcOrd="6" destOrd="0" presId="urn:microsoft.com/office/officeart/2005/8/layout/process1"/>
    <dgm:cxn modelId="{76A79B70-CAC1-4EE7-AF80-B485F3F86F23}" type="presParOf" srcId="{B067680A-4B58-46B2-9619-5D166B7CE76F}" destId="{F4A7F592-3D8B-485C-B0A2-D2CC98442514}" srcOrd="7" destOrd="0" presId="urn:microsoft.com/office/officeart/2005/8/layout/process1"/>
    <dgm:cxn modelId="{DB65F6D8-C291-40FE-86D3-8E1C325610BF}" type="presParOf" srcId="{F4A7F592-3D8B-485C-B0A2-D2CC98442514}" destId="{5BFB7336-D4B0-40F6-AA53-89168B366CEB}" srcOrd="0" destOrd="0" presId="urn:microsoft.com/office/officeart/2005/8/layout/process1"/>
    <dgm:cxn modelId="{916BD28D-5998-4AD8-A8C0-4200590F8FC9}" type="presParOf" srcId="{B067680A-4B58-46B2-9619-5D166B7CE76F}" destId="{B97B3CB1-0486-48A7-9F7C-087E300158B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CD6D1E61-534C-4BDB-B37A-A22CD783E86A}">
      <dgm:prSet phldrT="[Text]" custT="1"/>
      <dgm:spPr/>
      <dgm:t>
        <a:bodyPr/>
        <a:lstStyle/>
        <a:p>
          <a:r>
            <a:rPr lang="en-US" sz="1400"/>
            <a:t>Load Data</a:t>
          </a:r>
        </a:p>
      </dgm:t>
    </dgm:pt>
    <dgm:pt modelId="{CF37578B-8A63-4F50-9A95-CCCDB25C2DB8}" type="parTrans" cxnId="{085E3713-E977-4A15-914D-FA30FA52DCDA}">
      <dgm:prSet/>
      <dgm:spPr/>
      <dgm:t>
        <a:bodyPr/>
        <a:lstStyle/>
        <a:p>
          <a:endParaRPr lang="en-US" sz="2000"/>
        </a:p>
      </dgm:t>
    </dgm:pt>
    <dgm:pt modelId="{3702F958-8CF0-43A3-9F08-A47842F6F979}" type="sibTrans" cxnId="{085E3713-E977-4A15-914D-FA30FA52DCDA}">
      <dgm:prSet/>
      <dgm:spPr/>
      <dgm:t>
        <a:bodyPr/>
        <a:lstStyle/>
        <a:p>
          <a:endParaRPr lang="en-US" sz="2000"/>
        </a:p>
      </dgm:t>
    </dgm:pt>
    <dgm:pt modelId="{0AAD163A-6A13-44FA-9EE4-BCFC8D0770B1}">
      <dgm:prSet phldrT="[Text]" custT="1"/>
      <dgm:spPr/>
      <dgm:t>
        <a:bodyPr/>
        <a:lstStyle/>
        <a:p>
          <a:r>
            <a:rPr lang="en-US" sz="1400"/>
            <a:t>Extract</a:t>
          </a:r>
          <a:r>
            <a:rPr lang="en-US" sz="1400" baseline="0"/>
            <a:t> Features </a:t>
          </a:r>
          <a:endParaRPr lang="en-US" sz="1400"/>
        </a:p>
      </dgm:t>
    </dgm:pt>
    <dgm:pt modelId="{9F1B34C6-C82D-488A-BEDF-95E7BE7275E6}" type="parTrans" cxnId="{58785F71-A03A-44AA-B2F6-553F467C9495}">
      <dgm:prSet/>
      <dgm:spPr/>
      <dgm:t>
        <a:bodyPr/>
        <a:lstStyle/>
        <a:p>
          <a:endParaRPr lang="en-US" sz="2000"/>
        </a:p>
      </dgm:t>
    </dgm:pt>
    <dgm:pt modelId="{14EC41B3-2281-47E4-9E4D-C10F173DC302}" type="sibTrans" cxnId="{58785F71-A03A-44AA-B2F6-553F467C9495}">
      <dgm:prSet/>
      <dgm:spPr/>
      <dgm:t>
        <a:bodyPr/>
        <a:lstStyle/>
        <a:p>
          <a:endParaRPr lang="en-US" sz="2000"/>
        </a:p>
      </dgm:t>
    </dgm:pt>
    <dgm:pt modelId="{B14B51ED-634C-4AD1-B292-0C6B272A2EC9}">
      <dgm:prSet phldrT="[Text]" custT="1"/>
      <dgm:spPr/>
      <dgm:t>
        <a:bodyPr/>
        <a:lstStyle/>
        <a:p>
          <a:r>
            <a:rPr lang="en-US" sz="1400"/>
            <a:t>Train</a:t>
          </a:r>
          <a:r>
            <a:rPr lang="en-US" sz="1400" baseline="0"/>
            <a:t> Model </a:t>
          </a:r>
          <a:endParaRPr lang="en-US" sz="1400"/>
        </a:p>
      </dgm:t>
    </dgm:pt>
    <dgm:pt modelId="{85089105-4BB1-44B4-A1D7-8CB067F5B5BC}" type="parTrans" cxnId="{CB2752BD-2876-404C-B587-E1F118B77816}">
      <dgm:prSet/>
      <dgm:spPr/>
      <dgm:t>
        <a:bodyPr/>
        <a:lstStyle/>
        <a:p>
          <a:endParaRPr lang="en-US" sz="2000"/>
        </a:p>
      </dgm:t>
    </dgm:pt>
    <dgm:pt modelId="{70B53FA1-5562-4F69-8DDE-1C2AB458E00B}" type="sibTrans" cxnId="{CB2752BD-2876-404C-B587-E1F118B77816}">
      <dgm:prSet/>
      <dgm:spPr/>
      <dgm:t>
        <a:bodyPr/>
        <a:lstStyle/>
        <a:p>
          <a:endParaRPr lang="en-US" sz="2000"/>
        </a:p>
      </dgm:t>
    </dgm:pt>
    <dgm:pt modelId="{9C4EFFE0-5996-4348-A4B3-F21F856DF93E}">
      <dgm:prSet phldrT="[Text]" custT="1"/>
      <dgm:spPr/>
      <dgm:t>
        <a:bodyPr/>
        <a:lstStyle/>
        <a:p>
          <a:r>
            <a:rPr lang="en-US" sz="1400"/>
            <a:t>Evaluate Model  </a:t>
          </a:r>
        </a:p>
      </dgm:t>
    </dgm:pt>
    <dgm:pt modelId="{EE8B7A4D-EB7C-4B84-BB5E-9D6B5E3714A3}" type="parTrans" cxnId="{506DF3D5-0DA5-4F11-B382-BB28D35DC3D7}">
      <dgm:prSet/>
      <dgm:spPr/>
      <dgm:t>
        <a:bodyPr/>
        <a:lstStyle/>
        <a:p>
          <a:endParaRPr lang="en-US" sz="2000"/>
        </a:p>
      </dgm:t>
    </dgm:pt>
    <dgm:pt modelId="{1802F4EE-8CC6-4FB1-BD83-9225B52FCCDD}" type="sibTrans" cxnId="{506DF3D5-0DA5-4F11-B382-BB28D35DC3D7}">
      <dgm:prSet/>
      <dgm:spPr/>
      <dgm:t>
        <a:bodyPr/>
        <a:lstStyle/>
        <a:p>
          <a:endParaRPr lang="en-US" sz="2000"/>
        </a:p>
      </dgm:t>
    </dgm:pt>
    <dgm:pt modelId="{88A19324-2210-4C50-8035-2C6831AB1EDC}">
      <dgm:prSet custT="1"/>
      <dgm:spPr/>
      <dgm:t>
        <a:bodyPr/>
        <a:lstStyle/>
        <a:p>
          <a:r>
            <a:rPr lang="en-US" sz="1400"/>
            <a:t>Model consumption </a:t>
          </a:r>
        </a:p>
      </dgm:t>
    </dgm:pt>
    <dgm:pt modelId="{B08157DA-1B6B-4E9D-96DF-DB7BF01A2915}" type="parTrans" cxnId="{0F27D0BD-F482-429C-9A18-2DE23C95CD98}">
      <dgm:prSet/>
      <dgm:spPr/>
      <dgm:t>
        <a:bodyPr/>
        <a:lstStyle/>
        <a:p>
          <a:endParaRPr lang="en-US"/>
        </a:p>
      </dgm:t>
    </dgm:pt>
    <dgm:pt modelId="{0D3D3487-DD81-4111-921C-693D072BF8BE}" type="sibTrans" cxnId="{0F27D0BD-F482-429C-9A18-2DE23C95CD98}">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AE19F727-B4C8-40AE-A927-32B867C8043B}" type="pres">
      <dgm:prSet presAssocID="{CD6D1E61-534C-4BDB-B37A-A22CD783E86A}" presName="node" presStyleLbl="node1" presStyleIdx="0" presStyleCnt="5">
        <dgm:presLayoutVars>
          <dgm:bulletEnabled val="1"/>
        </dgm:presLayoutVars>
      </dgm:prSet>
      <dgm:spPr/>
    </dgm:pt>
    <dgm:pt modelId="{60F576CC-0CE3-4075-BE5F-84F1EB8FB206}" type="pres">
      <dgm:prSet presAssocID="{3702F958-8CF0-43A3-9F08-A47842F6F979}" presName="sibTrans" presStyleLbl="sibTrans2D1" presStyleIdx="0" presStyleCnt="4"/>
      <dgm:spPr/>
    </dgm:pt>
    <dgm:pt modelId="{6F320F47-E3F7-4EF1-825A-E492B9259FE1}" type="pres">
      <dgm:prSet presAssocID="{3702F958-8CF0-43A3-9F08-A47842F6F979}" presName="connectorText" presStyleLbl="sibTrans2D1" presStyleIdx="0" presStyleCnt="4"/>
      <dgm:spPr/>
    </dgm:pt>
    <dgm:pt modelId="{8F33CAC6-4A67-4A0C-A26E-F9855DBE4113}" type="pres">
      <dgm:prSet presAssocID="{0AAD163A-6A13-44FA-9EE4-BCFC8D0770B1}" presName="node" presStyleLbl="node1" presStyleIdx="1" presStyleCnt="5">
        <dgm:presLayoutVars>
          <dgm:bulletEnabled val="1"/>
        </dgm:presLayoutVars>
      </dgm:prSet>
      <dgm:spPr/>
    </dgm:pt>
    <dgm:pt modelId="{84D63799-CE0E-4710-B40B-79E8860CA4B7}" type="pres">
      <dgm:prSet presAssocID="{14EC41B3-2281-47E4-9E4D-C10F173DC302}" presName="sibTrans" presStyleLbl="sibTrans2D1" presStyleIdx="1" presStyleCnt="4"/>
      <dgm:spPr/>
    </dgm:pt>
    <dgm:pt modelId="{FB592C6F-BBBB-41EF-92B0-916CAF6040D3}" type="pres">
      <dgm:prSet presAssocID="{14EC41B3-2281-47E4-9E4D-C10F173DC302}" presName="connectorText" presStyleLbl="sibTrans2D1" presStyleIdx="1" presStyleCnt="4"/>
      <dgm:spPr/>
    </dgm:pt>
    <dgm:pt modelId="{4D4DD813-2603-4ED3-BE87-F4B649C7AF9F}" type="pres">
      <dgm:prSet presAssocID="{B14B51ED-634C-4AD1-B292-0C6B272A2EC9}" presName="node" presStyleLbl="node1" presStyleIdx="2" presStyleCnt="5">
        <dgm:presLayoutVars>
          <dgm:bulletEnabled val="1"/>
        </dgm:presLayoutVars>
      </dgm:prSet>
      <dgm:spPr/>
    </dgm:pt>
    <dgm:pt modelId="{611A43A3-2900-4EAE-8896-C6FC80A44456}" type="pres">
      <dgm:prSet presAssocID="{70B53FA1-5562-4F69-8DDE-1C2AB458E00B}" presName="sibTrans" presStyleLbl="sibTrans2D1" presStyleIdx="2" presStyleCnt="4"/>
      <dgm:spPr/>
    </dgm:pt>
    <dgm:pt modelId="{580545E4-E735-45CC-A474-7C4C96DC6AE0}" type="pres">
      <dgm:prSet presAssocID="{70B53FA1-5562-4F69-8DDE-1C2AB458E00B}" presName="connectorText" presStyleLbl="sibTrans2D1" presStyleIdx="2" presStyleCnt="4"/>
      <dgm:spPr/>
    </dgm:pt>
    <dgm:pt modelId="{44AA6DD7-4412-46FA-86A1-E66843CD770F}" type="pres">
      <dgm:prSet presAssocID="{9C4EFFE0-5996-4348-A4B3-F21F856DF93E}" presName="node" presStyleLbl="node1" presStyleIdx="3" presStyleCnt="5">
        <dgm:presLayoutVars>
          <dgm:bulletEnabled val="1"/>
        </dgm:presLayoutVars>
      </dgm:prSet>
      <dgm:spPr/>
    </dgm:pt>
    <dgm:pt modelId="{F4A7F592-3D8B-485C-B0A2-D2CC98442514}" type="pres">
      <dgm:prSet presAssocID="{1802F4EE-8CC6-4FB1-BD83-9225B52FCCDD}" presName="sibTrans" presStyleLbl="sibTrans2D1" presStyleIdx="3" presStyleCnt="4"/>
      <dgm:spPr/>
    </dgm:pt>
    <dgm:pt modelId="{5BFB7336-D4B0-40F6-AA53-89168B366CEB}" type="pres">
      <dgm:prSet presAssocID="{1802F4EE-8CC6-4FB1-BD83-9225B52FCCDD}" presName="connectorText" presStyleLbl="sibTrans2D1" presStyleIdx="3" presStyleCnt="4"/>
      <dgm:spPr/>
    </dgm:pt>
    <dgm:pt modelId="{B97B3CB1-0486-48A7-9F7C-087E300158BC}" type="pres">
      <dgm:prSet presAssocID="{88A19324-2210-4C50-8035-2C6831AB1EDC}" presName="node" presStyleLbl="node1" presStyleIdx="4" presStyleCnt="5">
        <dgm:presLayoutVars>
          <dgm:bulletEnabled val="1"/>
        </dgm:presLayoutVars>
      </dgm:prSet>
      <dgm:spPr/>
    </dgm:pt>
  </dgm:ptLst>
  <dgm:cxnLst>
    <dgm:cxn modelId="{E02AC60A-32B0-49AF-BF5C-B35291D908CE}" type="presOf" srcId="{FAA0E633-DE53-464A-86EF-9D46CC3E2FF8}" destId="{B067680A-4B58-46B2-9619-5D166B7CE76F}" srcOrd="0" destOrd="0" presId="urn:microsoft.com/office/officeart/2005/8/layout/process1"/>
    <dgm:cxn modelId="{085E3713-E977-4A15-914D-FA30FA52DCDA}" srcId="{FAA0E633-DE53-464A-86EF-9D46CC3E2FF8}" destId="{CD6D1E61-534C-4BDB-B37A-A22CD783E86A}" srcOrd="0" destOrd="0" parTransId="{CF37578B-8A63-4F50-9A95-CCCDB25C2DB8}" sibTransId="{3702F958-8CF0-43A3-9F08-A47842F6F979}"/>
    <dgm:cxn modelId="{7A29E722-E4EA-463E-9320-75C3B3DC7836}" type="presOf" srcId="{0AAD163A-6A13-44FA-9EE4-BCFC8D0770B1}" destId="{8F33CAC6-4A67-4A0C-A26E-F9855DBE4113}" srcOrd="0" destOrd="0" presId="urn:microsoft.com/office/officeart/2005/8/layout/process1"/>
    <dgm:cxn modelId="{25C71C2D-338E-4DAC-B69C-8E1BFFF3860B}" type="presOf" srcId="{14EC41B3-2281-47E4-9E4D-C10F173DC302}" destId="{84D63799-CE0E-4710-B40B-79E8860CA4B7}" srcOrd="0" destOrd="0" presId="urn:microsoft.com/office/officeart/2005/8/layout/process1"/>
    <dgm:cxn modelId="{C6D95E32-FAD8-450B-9D47-B65ADC4C0D23}" type="presOf" srcId="{70B53FA1-5562-4F69-8DDE-1C2AB458E00B}" destId="{611A43A3-2900-4EAE-8896-C6FC80A44456}" srcOrd="0" destOrd="0" presId="urn:microsoft.com/office/officeart/2005/8/layout/process1"/>
    <dgm:cxn modelId="{576E0B4D-ADDB-404D-8354-58617A9A90EB}" type="presOf" srcId="{70B53FA1-5562-4F69-8DDE-1C2AB458E00B}" destId="{580545E4-E735-45CC-A474-7C4C96DC6AE0}" srcOrd="1" destOrd="0" presId="urn:microsoft.com/office/officeart/2005/8/layout/process1"/>
    <dgm:cxn modelId="{3242F56F-E127-49C7-91DC-A101812B76BE}" type="presOf" srcId="{88A19324-2210-4C50-8035-2C6831AB1EDC}" destId="{B97B3CB1-0486-48A7-9F7C-087E300158BC}" srcOrd="0" destOrd="0" presId="urn:microsoft.com/office/officeart/2005/8/layout/process1"/>
    <dgm:cxn modelId="{58785F71-A03A-44AA-B2F6-553F467C9495}" srcId="{FAA0E633-DE53-464A-86EF-9D46CC3E2FF8}" destId="{0AAD163A-6A13-44FA-9EE4-BCFC8D0770B1}" srcOrd="1" destOrd="0" parTransId="{9F1B34C6-C82D-488A-BEDF-95E7BE7275E6}" sibTransId="{14EC41B3-2281-47E4-9E4D-C10F173DC302}"/>
    <dgm:cxn modelId="{9E001874-EFA4-4C08-B35C-01344AFFFBBA}" type="presOf" srcId="{3702F958-8CF0-43A3-9F08-A47842F6F979}" destId="{60F576CC-0CE3-4075-BE5F-84F1EB8FB206}" srcOrd="0" destOrd="0" presId="urn:microsoft.com/office/officeart/2005/8/layout/process1"/>
    <dgm:cxn modelId="{B88CB355-FF69-45C9-9400-1221C1532189}" type="presOf" srcId="{B14B51ED-634C-4AD1-B292-0C6B272A2EC9}" destId="{4D4DD813-2603-4ED3-BE87-F4B649C7AF9F}" srcOrd="0" destOrd="0" presId="urn:microsoft.com/office/officeart/2005/8/layout/process1"/>
    <dgm:cxn modelId="{65331BA3-B007-4766-8A28-B075E5BC4E02}" type="presOf" srcId="{3702F958-8CF0-43A3-9F08-A47842F6F979}" destId="{6F320F47-E3F7-4EF1-825A-E492B9259FE1}" srcOrd="1" destOrd="0" presId="urn:microsoft.com/office/officeart/2005/8/layout/process1"/>
    <dgm:cxn modelId="{382A09B1-83D4-4A7D-9F87-C08B6692AB2F}" type="presOf" srcId="{9C4EFFE0-5996-4348-A4B3-F21F856DF93E}" destId="{44AA6DD7-4412-46FA-86A1-E66843CD770F}" srcOrd="0" destOrd="0" presId="urn:microsoft.com/office/officeart/2005/8/layout/process1"/>
    <dgm:cxn modelId="{3EA614B9-8D63-457D-A89B-C9E7FD112E91}" type="presOf" srcId="{CD6D1E61-534C-4BDB-B37A-A22CD783E86A}" destId="{AE19F727-B4C8-40AE-A927-32B867C8043B}" srcOrd="0" destOrd="0" presId="urn:microsoft.com/office/officeart/2005/8/layout/process1"/>
    <dgm:cxn modelId="{CB2752BD-2876-404C-B587-E1F118B77816}" srcId="{FAA0E633-DE53-464A-86EF-9D46CC3E2FF8}" destId="{B14B51ED-634C-4AD1-B292-0C6B272A2EC9}" srcOrd="2" destOrd="0" parTransId="{85089105-4BB1-44B4-A1D7-8CB067F5B5BC}" sibTransId="{70B53FA1-5562-4F69-8DDE-1C2AB458E00B}"/>
    <dgm:cxn modelId="{0F27D0BD-F482-429C-9A18-2DE23C95CD98}" srcId="{FAA0E633-DE53-464A-86EF-9D46CC3E2FF8}" destId="{88A19324-2210-4C50-8035-2C6831AB1EDC}" srcOrd="4" destOrd="0" parTransId="{B08157DA-1B6B-4E9D-96DF-DB7BF01A2915}" sibTransId="{0D3D3487-DD81-4111-921C-693D072BF8BE}"/>
    <dgm:cxn modelId="{794F99C1-1740-4257-81E2-EA31A5144B63}" type="presOf" srcId="{1802F4EE-8CC6-4FB1-BD83-9225B52FCCDD}" destId="{5BFB7336-D4B0-40F6-AA53-89168B366CEB}" srcOrd="1" destOrd="0" presId="urn:microsoft.com/office/officeart/2005/8/layout/process1"/>
    <dgm:cxn modelId="{26CDB1CB-BDFC-43BE-833B-1043F1230F81}" type="presOf" srcId="{1802F4EE-8CC6-4FB1-BD83-9225B52FCCDD}" destId="{F4A7F592-3D8B-485C-B0A2-D2CC98442514}" srcOrd="0" destOrd="0" presId="urn:microsoft.com/office/officeart/2005/8/layout/process1"/>
    <dgm:cxn modelId="{8C7B2AD2-B593-4DF2-82EA-EAACFF701591}" type="presOf" srcId="{14EC41B3-2281-47E4-9E4D-C10F173DC302}" destId="{FB592C6F-BBBB-41EF-92B0-916CAF6040D3}" srcOrd="1" destOrd="0" presId="urn:microsoft.com/office/officeart/2005/8/layout/process1"/>
    <dgm:cxn modelId="{506DF3D5-0DA5-4F11-B382-BB28D35DC3D7}" srcId="{FAA0E633-DE53-464A-86EF-9D46CC3E2FF8}" destId="{9C4EFFE0-5996-4348-A4B3-F21F856DF93E}" srcOrd="3" destOrd="0" parTransId="{EE8B7A4D-EB7C-4B84-BB5E-9D6B5E3714A3}" sibTransId="{1802F4EE-8CC6-4FB1-BD83-9225B52FCCDD}"/>
    <dgm:cxn modelId="{B5F87AA2-A647-4BDF-B33F-D4EA5575865C}" type="presParOf" srcId="{B067680A-4B58-46B2-9619-5D166B7CE76F}" destId="{AE19F727-B4C8-40AE-A927-32B867C8043B}" srcOrd="0" destOrd="0" presId="urn:microsoft.com/office/officeart/2005/8/layout/process1"/>
    <dgm:cxn modelId="{FA56DE50-3E92-438C-A5BE-B3CDEEC1D58E}" type="presParOf" srcId="{B067680A-4B58-46B2-9619-5D166B7CE76F}" destId="{60F576CC-0CE3-4075-BE5F-84F1EB8FB206}" srcOrd="1" destOrd="0" presId="urn:microsoft.com/office/officeart/2005/8/layout/process1"/>
    <dgm:cxn modelId="{0597A340-CFAA-4F5D-BA6B-27612BBA176D}" type="presParOf" srcId="{60F576CC-0CE3-4075-BE5F-84F1EB8FB206}" destId="{6F320F47-E3F7-4EF1-825A-E492B9259FE1}" srcOrd="0" destOrd="0" presId="urn:microsoft.com/office/officeart/2005/8/layout/process1"/>
    <dgm:cxn modelId="{19BAA422-C13D-49F8-9928-A89755AE1DE6}" type="presParOf" srcId="{B067680A-4B58-46B2-9619-5D166B7CE76F}" destId="{8F33CAC6-4A67-4A0C-A26E-F9855DBE4113}" srcOrd="2" destOrd="0" presId="urn:microsoft.com/office/officeart/2005/8/layout/process1"/>
    <dgm:cxn modelId="{CEAA5ACB-A439-498A-8087-B9F7CB0CFFBF}" type="presParOf" srcId="{B067680A-4B58-46B2-9619-5D166B7CE76F}" destId="{84D63799-CE0E-4710-B40B-79E8860CA4B7}" srcOrd="3" destOrd="0" presId="urn:microsoft.com/office/officeart/2005/8/layout/process1"/>
    <dgm:cxn modelId="{89E118D3-0325-417D-9D90-E4EE35379C40}" type="presParOf" srcId="{84D63799-CE0E-4710-B40B-79E8860CA4B7}" destId="{FB592C6F-BBBB-41EF-92B0-916CAF6040D3}" srcOrd="0" destOrd="0" presId="urn:microsoft.com/office/officeart/2005/8/layout/process1"/>
    <dgm:cxn modelId="{5B8992A7-9846-434F-B271-AB93B1E49799}" type="presParOf" srcId="{B067680A-4B58-46B2-9619-5D166B7CE76F}" destId="{4D4DD813-2603-4ED3-BE87-F4B649C7AF9F}" srcOrd="4" destOrd="0" presId="urn:microsoft.com/office/officeart/2005/8/layout/process1"/>
    <dgm:cxn modelId="{98A34447-97F8-41A9-9012-6FF9776E2C4E}" type="presParOf" srcId="{B067680A-4B58-46B2-9619-5D166B7CE76F}" destId="{611A43A3-2900-4EAE-8896-C6FC80A44456}" srcOrd="5" destOrd="0" presId="urn:microsoft.com/office/officeart/2005/8/layout/process1"/>
    <dgm:cxn modelId="{B00E354B-D06F-4E65-A1D3-1785A6D5B79F}" type="presParOf" srcId="{611A43A3-2900-4EAE-8896-C6FC80A44456}" destId="{580545E4-E735-45CC-A474-7C4C96DC6AE0}" srcOrd="0" destOrd="0" presId="urn:microsoft.com/office/officeart/2005/8/layout/process1"/>
    <dgm:cxn modelId="{341BC04A-6024-4E39-A5C9-C77D6BCA0095}" type="presParOf" srcId="{B067680A-4B58-46B2-9619-5D166B7CE76F}" destId="{44AA6DD7-4412-46FA-86A1-E66843CD770F}" srcOrd="6" destOrd="0" presId="urn:microsoft.com/office/officeart/2005/8/layout/process1"/>
    <dgm:cxn modelId="{76A79B70-CAC1-4EE7-AF80-B485F3F86F23}" type="presParOf" srcId="{B067680A-4B58-46B2-9619-5D166B7CE76F}" destId="{F4A7F592-3D8B-485C-B0A2-D2CC98442514}" srcOrd="7" destOrd="0" presId="urn:microsoft.com/office/officeart/2005/8/layout/process1"/>
    <dgm:cxn modelId="{DB65F6D8-C291-40FE-86D3-8E1C325610BF}" type="presParOf" srcId="{F4A7F592-3D8B-485C-B0A2-D2CC98442514}" destId="{5BFB7336-D4B0-40F6-AA53-89168B366CEB}" srcOrd="0" destOrd="0" presId="urn:microsoft.com/office/officeart/2005/8/layout/process1"/>
    <dgm:cxn modelId="{916BD28D-5998-4AD8-A8C0-4200590F8FC9}" type="presParOf" srcId="{B067680A-4B58-46B2-9619-5D166B7CE76F}" destId="{B97B3CB1-0486-48A7-9F7C-087E300158B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A0E633-DE53-464A-86EF-9D46CC3E2FF8}" type="doc">
      <dgm:prSet loTypeId="urn:microsoft.com/office/officeart/2005/8/layout/process1" loCatId="process" qsTypeId="urn:microsoft.com/office/officeart/2005/8/quickstyle/simple1" qsCatId="simple" csTypeId="urn:microsoft.com/office/officeart/2005/8/colors/accent1_2" csCatId="accent1" phldr="1"/>
      <dgm:spPr/>
    </dgm:pt>
    <dgm:pt modelId="{CD6D1E61-534C-4BDB-B37A-A22CD783E86A}">
      <dgm:prSet phldrT="[Text]" custT="1"/>
      <dgm:spPr/>
      <dgm:t>
        <a:bodyPr/>
        <a:lstStyle/>
        <a:p>
          <a:r>
            <a:rPr lang="en-US" sz="1400"/>
            <a:t>Load Data</a:t>
          </a:r>
        </a:p>
      </dgm:t>
    </dgm:pt>
    <dgm:pt modelId="{CF37578B-8A63-4F50-9A95-CCCDB25C2DB8}" type="parTrans" cxnId="{085E3713-E977-4A15-914D-FA30FA52DCDA}">
      <dgm:prSet/>
      <dgm:spPr/>
      <dgm:t>
        <a:bodyPr/>
        <a:lstStyle/>
        <a:p>
          <a:endParaRPr lang="en-US" sz="2000"/>
        </a:p>
      </dgm:t>
    </dgm:pt>
    <dgm:pt modelId="{3702F958-8CF0-43A3-9F08-A47842F6F979}" type="sibTrans" cxnId="{085E3713-E977-4A15-914D-FA30FA52DCDA}">
      <dgm:prSet/>
      <dgm:spPr/>
      <dgm:t>
        <a:bodyPr/>
        <a:lstStyle/>
        <a:p>
          <a:endParaRPr lang="en-US" sz="2000"/>
        </a:p>
      </dgm:t>
    </dgm:pt>
    <dgm:pt modelId="{0AAD163A-6A13-44FA-9EE4-BCFC8D0770B1}">
      <dgm:prSet phldrT="[Text]" custT="1"/>
      <dgm:spPr/>
      <dgm:t>
        <a:bodyPr/>
        <a:lstStyle/>
        <a:p>
          <a:r>
            <a:rPr lang="en-US" sz="1400"/>
            <a:t>Extract</a:t>
          </a:r>
          <a:r>
            <a:rPr lang="en-US" sz="1400" baseline="0"/>
            <a:t> Features </a:t>
          </a:r>
          <a:endParaRPr lang="en-US" sz="1400"/>
        </a:p>
      </dgm:t>
    </dgm:pt>
    <dgm:pt modelId="{9F1B34C6-C82D-488A-BEDF-95E7BE7275E6}" type="parTrans" cxnId="{58785F71-A03A-44AA-B2F6-553F467C9495}">
      <dgm:prSet/>
      <dgm:spPr/>
      <dgm:t>
        <a:bodyPr/>
        <a:lstStyle/>
        <a:p>
          <a:endParaRPr lang="en-US" sz="2000"/>
        </a:p>
      </dgm:t>
    </dgm:pt>
    <dgm:pt modelId="{14EC41B3-2281-47E4-9E4D-C10F173DC302}" type="sibTrans" cxnId="{58785F71-A03A-44AA-B2F6-553F467C9495}">
      <dgm:prSet/>
      <dgm:spPr/>
      <dgm:t>
        <a:bodyPr/>
        <a:lstStyle/>
        <a:p>
          <a:endParaRPr lang="en-US" sz="2000"/>
        </a:p>
      </dgm:t>
    </dgm:pt>
    <dgm:pt modelId="{B14B51ED-634C-4AD1-B292-0C6B272A2EC9}">
      <dgm:prSet phldrT="[Text]" custT="1"/>
      <dgm:spPr/>
      <dgm:t>
        <a:bodyPr/>
        <a:lstStyle/>
        <a:p>
          <a:r>
            <a:rPr lang="en-US" sz="1400"/>
            <a:t>Train</a:t>
          </a:r>
          <a:r>
            <a:rPr lang="en-US" sz="1400" baseline="0"/>
            <a:t> Model </a:t>
          </a:r>
          <a:endParaRPr lang="en-US" sz="1400"/>
        </a:p>
      </dgm:t>
    </dgm:pt>
    <dgm:pt modelId="{85089105-4BB1-44B4-A1D7-8CB067F5B5BC}" type="parTrans" cxnId="{CB2752BD-2876-404C-B587-E1F118B77816}">
      <dgm:prSet/>
      <dgm:spPr/>
      <dgm:t>
        <a:bodyPr/>
        <a:lstStyle/>
        <a:p>
          <a:endParaRPr lang="en-US" sz="2000"/>
        </a:p>
      </dgm:t>
    </dgm:pt>
    <dgm:pt modelId="{70B53FA1-5562-4F69-8DDE-1C2AB458E00B}" type="sibTrans" cxnId="{CB2752BD-2876-404C-B587-E1F118B77816}">
      <dgm:prSet/>
      <dgm:spPr/>
      <dgm:t>
        <a:bodyPr/>
        <a:lstStyle/>
        <a:p>
          <a:endParaRPr lang="en-US" sz="2000"/>
        </a:p>
      </dgm:t>
    </dgm:pt>
    <dgm:pt modelId="{9C4EFFE0-5996-4348-A4B3-F21F856DF93E}">
      <dgm:prSet phldrT="[Text]" custT="1"/>
      <dgm:spPr/>
      <dgm:t>
        <a:bodyPr/>
        <a:lstStyle/>
        <a:p>
          <a:r>
            <a:rPr lang="en-US" sz="1400"/>
            <a:t>Evaluate Model  </a:t>
          </a:r>
        </a:p>
      </dgm:t>
    </dgm:pt>
    <dgm:pt modelId="{EE8B7A4D-EB7C-4B84-BB5E-9D6B5E3714A3}" type="parTrans" cxnId="{506DF3D5-0DA5-4F11-B382-BB28D35DC3D7}">
      <dgm:prSet/>
      <dgm:spPr/>
      <dgm:t>
        <a:bodyPr/>
        <a:lstStyle/>
        <a:p>
          <a:endParaRPr lang="en-US" sz="2000"/>
        </a:p>
      </dgm:t>
    </dgm:pt>
    <dgm:pt modelId="{1802F4EE-8CC6-4FB1-BD83-9225B52FCCDD}" type="sibTrans" cxnId="{506DF3D5-0DA5-4F11-B382-BB28D35DC3D7}">
      <dgm:prSet/>
      <dgm:spPr/>
      <dgm:t>
        <a:bodyPr/>
        <a:lstStyle/>
        <a:p>
          <a:endParaRPr lang="en-US" sz="2000"/>
        </a:p>
      </dgm:t>
    </dgm:pt>
    <dgm:pt modelId="{88A19324-2210-4C50-8035-2C6831AB1EDC}">
      <dgm:prSet custT="1"/>
      <dgm:spPr/>
      <dgm:t>
        <a:bodyPr/>
        <a:lstStyle/>
        <a:p>
          <a:r>
            <a:rPr lang="en-US" sz="1400"/>
            <a:t>Model consumption </a:t>
          </a:r>
        </a:p>
      </dgm:t>
    </dgm:pt>
    <dgm:pt modelId="{B08157DA-1B6B-4E9D-96DF-DB7BF01A2915}" type="parTrans" cxnId="{0F27D0BD-F482-429C-9A18-2DE23C95CD98}">
      <dgm:prSet/>
      <dgm:spPr/>
      <dgm:t>
        <a:bodyPr/>
        <a:lstStyle/>
        <a:p>
          <a:endParaRPr lang="en-US"/>
        </a:p>
      </dgm:t>
    </dgm:pt>
    <dgm:pt modelId="{0D3D3487-DD81-4111-921C-693D072BF8BE}" type="sibTrans" cxnId="{0F27D0BD-F482-429C-9A18-2DE23C95CD98}">
      <dgm:prSet/>
      <dgm:spPr/>
      <dgm:t>
        <a:bodyPr/>
        <a:lstStyle/>
        <a:p>
          <a:endParaRPr lang="en-US"/>
        </a:p>
      </dgm:t>
    </dgm:pt>
    <dgm:pt modelId="{B067680A-4B58-46B2-9619-5D166B7CE76F}" type="pres">
      <dgm:prSet presAssocID="{FAA0E633-DE53-464A-86EF-9D46CC3E2FF8}" presName="Name0" presStyleCnt="0">
        <dgm:presLayoutVars>
          <dgm:dir/>
          <dgm:resizeHandles val="exact"/>
        </dgm:presLayoutVars>
      </dgm:prSet>
      <dgm:spPr/>
    </dgm:pt>
    <dgm:pt modelId="{AE19F727-B4C8-40AE-A927-32B867C8043B}" type="pres">
      <dgm:prSet presAssocID="{CD6D1E61-534C-4BDB-B37A-A22CD783E86A}" presName="node" presStyleLbl="node1" presStyleIdx="0" presStyleCnt="5">
        <dgm:presLayoutVars>
          <dgm:bulletEnabled val="1"/>
        </dgm:presLayoutVars>
      </dgm:prSet>
      <dgm:spPr/>
    </dgm:pt>
    <dgm:pt modelId="{60F576CC-0CE3-4075-BE5F-84F1EB8FB206}" type="pres">
      <dgm:prSet presAssocID="{3702F958-8CF0-43A3-9F08-A47842F6F979}" presName="sibTrans" presStyleLbl="sibTrans2D1" presStyleIdx="0" presStyleCnt="4"/>
      <dgm:spPr/>
    </dgm:pt>
    <dgm:pt modelId="{6F320F47-E3F7-4EF1-825A-E492B9259FE1}" type="pres">
      <dgm:prSet presAssocID="{3702F958-8CF0-43A3-9F08-A47842F6F979}" presName="connectorText" presStyleLbl="sibTrans2D1" presStyleIdx="0" presStyleCnt="4"/>
      <dgm:spPr/>
    </dgm:pt>
    <dgm:pt modelId="{8F33CAC6-4A67-4A0C-A26E-F9855DBE4113}" type="pres">
      <dgm:prSet presAssocID="{0AAD163A-6A13-44FA-9EE4-BCFC8D0770B1}" presName="node" presStyleLbl="node1" presStyleIdx="1" presStyleCnt="5">
        <dgm:presLayoutVars>
          <dgm:bulletEnabled val="1"/>
        </dgm:presLayoutVars>
      </dgm:prSet>
      <dgm:spPr/>
    </dgm:pt>
    <dgm:pt modelId="{84D63799-CE0E-4710-B40B-79E8860CA4B7}" type="pres">
      <dgm:prSet presAssocID="{14EC41B3-2281-47E4-9E4D-C10F173DC302}" presName="sibTrans" presStyleLbl="sibTrans2D1" presStyleIdx="1" presStyleCnt="4"/>
      <dgm:spPr/>
    </dgm:pt>
    <dgm:pt modelId="{FB592C6F-BBBB-41EF-92B0-916CAF6040D3}" type="pres">
      <dgm:prSet presAssocID="{14EC41B3-2281-47E4-9E4D-C10F173DC302}" presName="connectorText" presStyleLbl="sibTrans2D1" presStyleIdx="1" presStyleCnt="4"/>
      <dgm:spPr/>
    </dgm:pt>
    <dgm:pt modelId="{4D4DD813-2603-4ED3-BE87-F4B649C7AF9F}" type="pres">
      <dgm:prSet presAssocID="{B14B51ED-634C-4AD1-B292-0C6B272A2EC9}" presName="node" presStyleLbl="node1" presStyleIdx="2" presStyleCnt="5">
        <dgm:presLayoutVars>
          <dgm:bulletEnabled val="1"/>
        </dgm:presLayoutVars>
      </dgm:prSet>
      <dgm:spPr/>
    </dgm:pt>
    <dgm:pt modelId="{611A43A3-2900-4EAE-8896-C6FC80A44456}" type="pres">
      <dgm:prSet presAssocID="{70B53FA1-5562-4F69-8DDE-1C2AB458E00B}" presName="sibTrans" presStyleLbl="sibTrans2D1" presStyleIdx="2" presStyleCnt="4"/>
      <dgm:spPr/>
    </dgm:pt>
    <dgm:pt modelId="{580545E4-E735-45CC-A474-7C4C96DC6AE0}" type="pres">
      <dgm:prSet presAssocID="{70B53FA1-5562-4F69-8DDE-1C2AB458E00B}" presName="connectorText" presStyleLbl="sibTrans2D1" presStyleIdx="2" presStyleCnt="4"/>
      <dgm:spPr/>
    </dgm:pt>
    <dgm:pt modelId="{44AA6DD7-4412-46FA-86A1-E66843CD770F}" type="pres">
      <dgm:prSet presAssocID="{9C4EFFE0-5996-4348-A4B3-F21F856DF93E}" presName="node" presStyleLbl="node1" presStyleIdx="3" presStyleCnt="5">
        <dgm:presLayoutVars>
          <dgm:bulletEnabled val="1"/>
        </dgm:presLayoutVars>
      </dgm:prSet>
      <dgm:spPr/>
    </dgm:pt>
    <dgm:pt modelId="{F4A7F592-3D8B-485C-B0A2-D2CC98442514}" type="pres">
      <dgm:prSet presAssocID="{1802F4EE-8CC6-4FB1-BD83-9225B52FCCDD}" presName="sibTrans" presStyleLbl="sibTrans2D1" presStyleIdx="3" presStyleCnt="4"/>
      <dgm:spPr/>
    </dgm:pt>
    <dgm:pt modelId="{5BFB7336-D4B0-40F6-AA53-89168B366CEB}" type="pres">
      <dgm:prSet presAssocID="{1802F4EE-8CC6-4FB1-BD83-9225B52FCCDD}" presName="connectorText" presStyleLbl="sibTrans2D1" presStyleIdx="3" presStyleCnt="4"/>
      <dgm:spPr/>
    </dgm:pt>
    <dgm:pt modelId="{B97B3CB1-0486-48A7-9F7C-087E300158BC}" type="pres">
      <dgm:prSet presAssocID="{88A19324-2210-4C50-8035-2C6831AB1EDC}" presName="node" presStyleLbl="node1" presStyleIdx="4" presStyleCnt="5">
        <dgm:presLayoutVars>
          <dgm:bulletEnabled val="1"/>
        </dgm:presLayoutVars>
      </dgm:prSet>
      <dgm:spPr/>
    </dgm:pt>
  </dgm:ptLst>
  <dgm:cxnLst>
    <dgm:cxn modelId="{E02AC60A-32B0-49AF-BF5C-B35291D908CE}" type="presOf" srcId="{FAA0E633-DE53-464A-86EF-9D46CC3E2FF8}" destId="{B067680A-4B58-46B2-9619-5D166B7CE76F}" srcOrd="0" destOrd="0" presId="urn:microsoft.com/office/officeart/2005/8/layout/process1"/>
    <dgm:cxn modelId="{085E3713-E977-4A15-914D-FA30FA52DCDA}" srcId="{FAA0E633-DE53-464A-86EF-9D46CC3E2FF8}" destId="{CD6D1E61-534C-4BDB-B37A-A22CD783E86A}" srcOrd="0" destOrd="0" parTransId="{CF37578B-8A63-4F50-9A95-CCCDB25C2DB8}" sibTransId="{3702F958-8CF0-43A3-9F08-A47842F6F979}"/>
    <dgm:cxn modelId="{7A29E722-E4EA-463E-9320-75C3B3DC7836}" type="presOf" srcId="{0AAD163A-6A13-44FA-9EE4-BCFC8D0770B1}" destId="{8F33CAC6-4A67-4A0C-A26E-F9855DBE4113}" srcOrd="0" destOrd="0" presId="urn:microsoft.com/office/officeart/2005/8/layout/process1"/>
    <dgm:cxn modelId="{25C71C2D-338E-4DAC-B69C-8E1BFFF3860B}" type="presOf" srcId="{14EC41B3-2281-47E4-9E4D-C10F173DC302}" destId="{84D63799-CE0E-4710-B40B-79E8860CA4B7}" srcOrd="0" destOrd="0" presId="urn:microsoft.com/office/officeart/2005/8/layout/process1"/>
    <dgm:cxn modelId="{C6D95E32-FAD8-450B-9D47-B65ADC4C0D23}" type="presOf" srcId="{70B53FA1-5562-4F69-8DDE-1C2AB458E00B}" destId="{611A43A3-2900-4EAE-8896-C6FC80A44456}" srcOrd="0" destOrd="0" presId="urn:microsoft.com/office/officeart/2005/8/layout/process1"/>
    <dgm:cxn modelId="{576E0B4D-ADDB-404D-8354-58617A9A90EB}" type="presOf" srcId="{70B53FA1-5562-4F69-8DDE-1C2AB458E00B}" destId="{580545E4-E735-45CC-A474-7C4C96DC6AE0}" srcOrd="1" destOrd="0" presId="urn:microsoft.com/office/officeart/2005/8/layout/process1"/>
    <dgm:cxn modelId="{3242F56F-E127-49C7-91DC-A101812B76BE}" type="presOf" srcId="{88A19324-2210-4C50-8035-2C6831AB1EDC}" destId="{B97B3CB1-0486-48A7-9F7C-087E300158BC}" srcOrd="0" destOrd="0" presId="urn:microsoft.com/office/officeart/2005/8/layout/process1"/>
    <dgm:cxn modelId="{58785F71-A03A-44AA-B2F6-553F467C9495}" srcId="{FAA0E633-DE53-464A-86EF-9D46CC3E2FF8}" destId="{0AAD163A-6A13-44FA-9EE4-BCFC8D0770B1}" srcOrd="1" destOrd="0" parTransId="{9F1B34C6-C82D-488A-BEDF-95E7BE7275E6}" sibTransId="{14EC41B3-2281-47E4-9E4D-C10F173DC302}"/>
    <dgm:cxn modelId="{9E001874-EFA4-4C08-B35C-01344AFFFBBA}" type="presOf" srcId="{3702F958-8CF0-43A3-9F08-A47842F6F979}" destId="{60F576CC-0CE3-4075-BE5F-84F1EB8FB206}" srcOrd="0" destOrd="0" presId="urn:microsoft.com/office/officeart/2005/8/layout/process1"/>
    <dgm:cxn modelId="{B88CB355-FF69-45C9-9400-1221C1532189}" type="presOf" srcId="{B14B51ED-634C-4AD1-B292-0C6B272A2EC9}" destId="{4D4DD813-2603-4ED3-BE87-F4B649C7AF9F}" srcOrd="0" destOrd="0" presId="urn:microsoft.com/office/officeart/2005/8/layout/process1"/>
    <dgm:cxn modelId="{65331BA3-B007-4766-8A28-B075E5BC4E02}" type="presOf" srcId="{3702F958-8CF0-43A3-9F08-A47842F6F979}" destId="{6F320F47-E3F7-4EF1-825A-E492B9259FE1}" srcOrd="1" destOrd="0" presId="urn:microsoft.com/office/officeart/2005/8/layout/process1"/>
    <dgm:cxn modelId="{382A09B1-83D4-4A7D-9F87-C08B6692AB2F}" type="presOf" srcId="{9C4EFFE0-5996-4348-A4B3-F21F856DF93E}" destId="{44AA6DD7-4412-46FA-86A1-E66843CD770F}" srcOrd="0" destOrd="0" presId="urn:microsoft.com/office/officeart/2005/8/layout/process1"/>
    <dgm:cxn modelId="{3EA614B9-8D63-457D-A89B-C9E7FD112E91}" type="presOf" srcId="{CD6D1E61-534C-4BDB-B37A-A22CD783E86A}" destId="{AE19F727-B4C8-40AE-A927-32B867C8043B}" srcOrd="0" destOrd="0" presId="urn:microsoft.com/office/officeart/2005/8/layout/process1"/>
    <dgm:cxn modelId="{CB2752BD-2876-404C-B587-E1F118B77816}" srcId="{FAA0E633-DE53-464A-86EF-9D46CC3E2FF8}" destId="{B14B51ED-634C-4AD1-B292-0C6B272A2EC9}" srcOrd="2" destOrd="0" parTransId="{85089105-4BB1-44B4-A1D7-8CB067F5B5BC}" sibTransId="{70B53FA1-5562-4F69-8DDE-1C2AB458E00B}"/>
    <dgm:cxn modelId="{0F27D0BD-F482-429C-9A18-2DE23C95CD98}" srcId="{FAA0E633-DE53-464A-86EF-9D46CC3E2FF8}" destId="{88A19324-2210-4C50-8035-2C6831AB1EDC}" srcOrd="4" destOrd="0" parTransId="{B08157DA-1B6B-4E9D-96DF-DB7BF01A2915}" sibTransId="{0D3D3487-DD81-4111-921C-693D072BF8BE}"/>
    <dgm:cxn modelId="{794F99C1-1740-4257-81E2-EA31A5144B63}" type="presOf" srcId="{1802F4EE-8CC6-4FB1-BD83-9225B52FCCDD}" destId="{5BFB7336-D4B0-40F6-AA53-89168B366CEB}" srcOrd="1" destOrd="0" presId="urn:microsoft.com/office/officeart/2005/8/layout/process1"/>
    <dgm:cxn modelId="{26CDB1CB-BDFC-43BE-833B-1043F1230F81}" type="presOf" srcId="{1802F4EE-8CC6-4FB1-BD83-9225B52FCCDD}" destId="{F4A7F592-3D8B-485C-B0A2-D2CC98442514}" srcOrd="0" destOrd="0" presId="urn:microsoft.com/office/officeart/2005/8/layout/process1"/>
    <dgm:cxn modelId="{8C7B2AD2-B593-4DF2-82EA-EAACFF701591}" type="presOf" srcId="{14EC41B3-2281-47E4-9E4D-C10F173DC302}" destId="{FB592C6F-BBBB-41EF-92B0-916CAF6040D3}" srcOrd="1" destOrd="0" presId="urn:microsoft.com/office/officeart/2005/8/layout/process1"/>
    <dgm:cxn modelId="{506DF3D5-0DA5-4F11-B382-BB28D35DC3D7}" srcId="{FAA0E633-DE53-464A-86EF-9D46CC3E2FF8}" destId="{9C4EFFE0-5996-4348-A4B3-F21F856DF93E}" srcOrd="3" destOrd="0" parTransId="{EE8B7A4D-EB7C-4B84-BB5E-9D6B5E3714A3}" sibTransId="{1802F4EE-8CC6-4FB1-BD83-9225B52FCCDD}"/>
    <dgm:cxn modelId="{B5F87AA2-A647-4BDF-B33F-D4EA5575865C}" type="presParOf" srcId="{B067680A-4B58-46B2-9619-5D166B7CE76F}" destId="{AE19F727-B4C8-40AE-A927-32B867C8043B}" srcOrd="0" destOrd="0" presId="urn:microsoft.com/office/officeart/2005/8/layout/process1"/>
    <dgm:cxn modelId="{FA56DE50-3E92-438C-A5BE-B3CDEEC1D58E}" type="presParOf" srcId="{B067680A-4B58-46B2-9619-5D166B7CE76F}" destId="{60F576CC-0CE3-4075-BE5F-84F1EB8FB206}" srcOrd="1" destOrd="0" presId="urn:microsoft.com/office/officeart/2005/8/layout/process1"/>
    <dgm:cxn modelId="{0597A340-CFAA-4F5D-BA6B-27612BBA176D}" type="presParOf" srcId="{60F576CC-0CE3-4075-BE5F-84F1EB8FB206}" destId="{6F320F47-E3F7-4EF1-825A-E492B9259FE1}" srcOrd="0" destOrd="0" presId="urn:microsoft.com/office/officeart/2005/8/layout/process1"/>
    <dgm:cxn modelId="{19BAA422-C13D-49F8-9928-A89755AE1DE6}" type="presParOf" srcId="{B067680A-4B58-46B2-9619-5D166B7CE76F}" destId="{8F33CAC6-4A67-4A0C-A26E-F9855DBE4113}" srcOrd="2" destOrd="0" presId="urn:microsoft.com/office/officeart/2005/8/layout/process1"/>
    <dgm:cxn modelId="{CEAA5ACB-A439-498A-8087-B9F7CB0CFFBF}" type="presParOf" srcId="{B067680A-4B58-46B2-9619-5D166B7CE76F}" destId="{84D63799-CE0E-4710-B40B-79E8860CA4B7}" srcOrd="3" destOrd="0" presId="urn:microsoft.com/office/officeart/2005/8/layout/process1"/>
    <dgm:cxn modelId="{89E118D3-0325-417D-9D90-E4EE35379C40}" type="presParOf" srcId="{84D63799-CE0E-4710-B40B-79E8860CA4B7}" destId="{FB592C6F-BBBB-41EF-92B0-916CAF6040D3}" srcOrd="0" destOrd="0" presId="urn:microsoft.com/office/officeart/2005/8/layout/process1"/>
    <dgm:cxn modelId="{5B8992A7-9846-434F-B271-AB93B1E49799}" type="presParOf" srcId="{B067680A-4B58-46B2-9619-5D166B7CE76F}" destId="{4D4DD813-2603-4ED3-BE87-F4B649C7AF9F}" srcOrd="4" destOrd="0" presId="urn:microsoft.com/office/officeart/2005/8/layout/process1"/>
    <dgm:cxn modelId="{98A34447-97F8-41A9-9012-6FF9776E2C4E}" type="presParOf" srcId="{B067680A-4B58-46B2-9619-5D166B7CE76F}" destId="{611A43A3-2900-4EAE-8896-C6FC80A44456}" srcOrd="5" destOrd="0" presId="urn:microsoft.com/office/officeart/2005/8/layout/process1"/>
    <dgm:cxn modelId="{B00E354B-D06F-4E65-A1D3-1785A6D5B79F}" type="presParOf" srcId="{611A43A3-2900-4EAE-8896-C6FC80A44456}" destId="{580545E4-E735-45CC-A474-7C4C96DC6AE0}" srcOrd="0" destOrd="0" presId="urn:microsoft.com/office/officeart/2005/8/layout/process1"/>
    <dgm:cxn modelId="{341BC04A-6024-4E39-A5C9-C77D6BCA0095}" type="presParOf" srcId="{B067680A-4B58-46B2-9619-5D166B7CE76F}" destId="{44AA6DD7-4412-46FA-86A1-E66843CD770F}" srcOrd="6" destOrd="0" presId="urn:microsoft.com/office/officeart/2005/8/layout/process1"/>
    <dgm:cxn modelId="{76A79B70-CAC1-4EE7-AF80-B485F3F86F23}" type="presParOf" srcId="{B067680A-4B58-46B2-9619-5D166B7CE76F}" destId="{F4A7F592-3D8B-485C-B0A2-D2CC98442514}" srcOrd="7" destOrd="0" presId="urn:microsoft.com/office/officeart/2005/8/layout/process1"/>
    <dgm:cxn modelId="{DB65F6D8-C291-40FE-86D3-8E1C325610BF}" type="presParOf" srcId="{F4A7F592-3D8B-485C-B0A2-D2CC98442514}" destId="{5BFB7336-D4B0-40F6-AA53-89168B366CEB}" srcOrd="0" destOrd="0" presId="urn:microsoft.com/office/officeart/2005/8/layout/process1"/>
    <dgm:cxn modelId="{916BD28D-5998-4AD8-A8C0-4200590F8FC9}" type="presParOf" srcId="{B067680A-4B58-46B2-9619-5D166B7CE76F}" destId="{B97B3CB1-0486-48A7-9F7C-087E300158B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5458C-0668-436B-9236-2F73E92BE8BA}">
      <dsp:nvSpPr>
        <dsp:cNvPr id="0" name=""/>
        <dsp:cNvSpPr/>
      </dsp:nvSpPr>
      <dsp:spPr>
        <a:xfrm rot="5400000">
          <a:off x="4469764" y="-1279300"/>
          <a:ext cx="2114550" cy="520192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Larger dataset</a:t>
          </a:r>
        </a:p>
        <a:p>
          <a:pPr marL="285750" lvl="1" indent="-285750" algn="l" defTabSz="1377950">
            <a:lnSpc>
              <a:spcPct val="90000"/>
            </a:lnSpc>
            <a:spcBef>
              <a:spcPct val="0"/>
            </a:spcBef>
            <a:spcAft>
              <a:spcPct val="15000"/>
            </a:spcAft>
            <a:buChar char="•"/>
          </a:pPr>
          <a:r>
            <a:rPr lang="en-US" sz="3100" kern="1200" dirty="0"/>
            <a:t>User profiles</a:t>
          </a:r>
        </a:p>
        <a:p>
          <a:pPr marL="285750" lvl="1" indent="-285750" algn="l" defTabSz="1377950">
            <a:lnSpc>
              <a:spcPct val="90000"/>
            </a:lnSpc>
            <a:spcBef>
              <a:spcPct val="0"/>
            </a:spcBef>
            <a:spcAft>
              <a:spcPct val="15000"/>
            </a:spcAft>
            <a:buChar char="•"/>
          </a:pPr>
          <a:r>
            <a:rPr lang="en-US" sz="3100" kern="1200" dirty="0"/>
            <a:t>Different repositories</a:t>
          </a:r>
        </a:p>
      </dsp:txBody>
      <dsp:txXfrm rot="-5400000">
        <a:off x="2926079" y="367609"/>
        <a:ext cx="5098696" cy="1908102"/>
      </dsp:txXfrm>
    </dsp:sp>
    <dsp:sp modelId="{654139DB-05B2-47A5-9382-F9C6339A90B6}">
      <dsp:nvSpPr>
        <dsp:cNvPr id="0" name=""/>
        <dsp:cNvSpPr/>
      </dsp:nvSpPr>
      <dsp:spPr>
        <a:xfrm>
          <a:off x="0" y="66"/>
          <a:ext cx="2926080" cy="264318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More/different data</a:t>
          </a:r>
        </a:p>
      </dsp:txBody>
      <dsp:txXfrm>
        <a:off x="129030" y="129096"/>
        <a:ext cx="2668020" cy="2385127"/>
      </dsp:txXfrm>
    </dsp:sp>
    <dsp:sp modelId="{6BDCA04C-7F0F-428C-A120-89BD61483323}">
      <dsp:nvSpPr>
        <dsp:cNvPr id="0" name=""/>
        <dsp:cNvSpPr/>
      </dsp:nvSpPr>
      <dsp:spPr>
        <a:xfrm rot="5400000">
          <a:off x="4469764" y="1496047"/>
          <a:ext cx="2114550" cy="520192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Different learner</a:t>
          </a:r>
        </a:p>
        <a:p>
          <a:pPr marL="285750" lvl="1" indent="-285750" algn="l" defTabSz="1377950">
            <a:lnSpc>
              <a:spcPct val="90000"/>
            </a:lnSpc>
            <a:spcBef>
              <a:spcPct val="0"/>
            </a:spcBef>
            <a:spcAft>
              <a:spcPct val="15000"/>
            </a:spcAft>
            <a:buChar char="•"/>
          </a:pPr>
          <a:r>
            <a:rPr lang="en-US" sz="3100" kern="1200" dirty="0"/>
            <a:t>Different transforms</a:t>
          </a:r>
        </a:p>
        <a:p>
          <a:pPr marL="285750" lvl="1" indent="-285750" algn="l" defTabSz="1377950">
            <a:lnSpc>
              <a:spcPct val="90000"/>
            </a:lnSpc>
            <a:spcBef>
              <a:spcPct val="0"/>
            </a:spcBef>
            <a:spcAft>
              <a:spcPct val="15000"/>
            </a:spcAft>
            <a:buChar char="•"/>
          </a:pPr>
          <a:r>
            <a:rPr lang="en-US" sz="3100" kern="1200" dirty="0"/>
            <a:t>Different hyperparameters</a:t>
          </a:r>
        </a:p>
      </dsp:txBody>
      <dsp:txXfrm rot="-5400000">
        <a:off x="2926079" y="3142956"/>
        <a:ext cx="5098696" cy="1908102"/>
      </dsp:txXfrm>
    </dsp:sp>
    <dsp:sp modelId="{13D1DB92-3246-4116-8147-5FA90BA3575A}">
      <dsp:nvSpPr>
        <dsp:cNvPr id="0" name=""/>
        <dsp:cNvSpPr/>
      </dsp:nvSpPr>
      <dsp:spPr>
        <a:xfrm>
          <a:off x="0" y="2775413"/>
          <a:ext cx="2926080" cy="264318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Different pipeline</a:t>
          </a:r>
        </a:p>
      </dsp:txBody>
      <dsp:txXfrm>
        <a:off x="129030" y="2904443"/>
        <a:ext cx="2668020" cy="2385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F727-B4C8-40AE-A927-32B867C8043B}">
      <dsp:nvSpPr>
        <dsp:cNvPr id="0" name=""/>
        <dsp:cNvSpPr/>
      </dsp:nvSpPr>
      <dsp:spPr>
        <a:xfrm>
          <a:off x="5625"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Load Data</a:t>
          </a:r>
        </a:p>
      </dsp:txBody>
      <dsp:txXfrm>
        <a:off x="36271" y="2125790"/>
        <a:ext cx="1682616" cy="985052"/>
      </dsp:txXfrm>
    </dsp:sp>
    <dsp:sp modelId="{60F576CC-0CE3-4075-BE5F-84F1EB8FB206}">
      <dsp:nvSpPr>
        <dsp:cNvPr id="0" name=""/>
        <dsp:cNvSpPr/>
      </dsp:nvSpPr>
      <dsp:spPr>
        <a:xfrm>
          <a:off x="1923924"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23924" y="2488569"/>
        <a:ext cx="258796" cy="259493"/>
      </dsp:txXfrm>
    </dsp:sp>
    <dsp:sp modelId="{8F33CAC6-4A67-4A0C-A26E-F9855DBE4113}">
      <dsp:nvSpPr>
        <dsp:cNvPr id="0" name=""/>
        <dsp:cNvSpPr/>
      </dsp:nvSpPr>
      <dsp:spPr>
        <a:xfrm>
          <a:off x="2447097"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Extract</a:t>
          </a:r>
          <a:r>
            <a:rPr lang="en-US" sz="1400" kern="1200" baseline="0"/>
            <a:t> Features </a:t>
          </a:r>
          <a:endParaRPr lang="en-US" sz="1400" kern="1200"/>
        </a:p>
      </dsp:txBody>
      <dsp:txXfrm>
        <a:off x="2477743" y="2125790"/>
        <a:ext cx="1682616" cy="985052"/>
      </dsp:txXfrm>
    </dsp:sp>
    <dsp:sp modelId="{84D63799-CE0E-4710-B40B-79E8860CA4B7}">
      <dsp:nvSpPr>
        <dsp:cNvPr id="0" name=""/>
        <dsp:cNvSpPr/>
      </dsp:nvSpPr>
      <dsp:spPr>
        <a:xfrm>
          <a:off x="4365396"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65396" y="2488569"/>
        <a:ext cx="258796" cy="259493"/>
      </dsp:txXfrm>
    </dsp:sp>
    <dsp:sp modelId="{4D4DD813-2603-4ED3-BE87-F4B649C7AF9F}">
      <dsp:nvSpPr>
        <dsp:cNvPr id="0" name=""/>
        <dsp:cNvSpPr/>
      </dsp:nvSpPr>
      <dsp:spPr>
        <a:xfrm>
          <a:off x="4888568"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Train</a:t>
          </a:r>
          <a:r>
            <a:rPr lang="en-US" sz="1400" kern="1200" baseline="0"/>
            <a:t> Model </a:t>
          </a:r>
          <a:endParaRPr lang="en-US" sz="1400" kern="1200"/>
        </a:p>
      </dsp:txBody>
      <dsp:txXfrm>
        <a:off x="4919214" y="2125790"/>
        <a:ext cx="1682616" cy="985052"/>
      </dsp:txXfrm>
    </dsp:sp>
    <dsp:sp modelId="{611A43A3-2900-4EAE-8896-C6FC80A44456}">
      <dsp:nvSpPr>
        <dsp:cNvPr id="0" name=""/>
        <dsp:cNvSpPr/>
      </dsp:nvSpPr>
      <dsp:spPr>
        <a:xfrm>
          <a:off x="6806867"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06867" y="2488569"/>
        <a:ext cx="258796" cy="259493"/>
      </dsp:txXfrm>
    </dsp:sp>
    <dsp:sp modelId="{44AA6DD7-4412-46FA-86A1-E66843CD770F}">
      <dsp:nvSpPr>
        <dsp:cNvPr id="0" name=""/>
        <dsp:cNvSpPr/>
      </dsp:nvSpPr>
      <dsp:spPr>
        <a:xfrm>
          <a:off x="7330040"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Model  </a:t>
          </a:r>
        </a:p>
      </dsp:txBody>
      <dsp:txXfrm>
        <a:off x="7360686" y="2125790"/>
        <a:ext cx="1682616" cy="985052"/>
      </dsp:txXfrm>
    </dsp:sp>
    <dsp:sp modelId="{F4A7F592-3D8B-485C-B0A2-D2CC98442514}">
      <dsp:nvSpPr>
        <dsp:cNvPr id="0" name=""/>
        <dsp:cNvSpPr/>
      </dsp:nvSpPr>
      <dsp:spPr>
        <a:xfrm>
          <a:off x="9248339"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248339" y="2488569"/>
        <a:ext cx="258796" cy="259493"/>
      </dsp:txXfrm>
    </dsp:sp>
    <dsp:sp modelId="{B97B3CB1-0486-48A7-9F7C-087E300158BC}">
      <dsp:nvSpPr>
        <dsp:cNvPr id="0" name=""/>
        <dsp:cNvSpPr/>
      </dsp:nvSpPr>
      <dsp:spPr>
        <a:xfrm>
          <a:off x="9771512"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 consumption </a:t>
          </a:r>
        </a:p>
      </dsp:txBody>
      <dsp:txXfrm>
        <a:off x="9802158" y="2125790"/>
        <a:ext cx="1682616" cy="9850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F727-B4C8-40AE-A927-32B867C8043B}">
      <dsp:nvSpPr>
        <dsp:cNvPr id="0" name=""/>
        <dsp:cNvSpPr/>
      </dsp:nvSpPr>
      <dsp:spPr>
        <a:xfrm>
          <a:off x="5625"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Load Data</a:t>
          </a:r>
        </a:p>
      </dsp:txBody>
      <dsp:txXfrm>
        <a:off x="36271" y="2125790"/>
        <a:ext cx="1682616" cy="985052"/>
      </dsp:txXfrm>
    </dsp:sp>
    <dsp:sp modelId="{60F576CC-0CE3-4075-BE5F-84F1EB8FB206}">
      <dsp:nvSpPr>
        <dsp:cNvPr id="0" name=""/>
        <dsp:cNvSpPr/>
      </dsp:nvSpPr>
      <dsp:spPr>
        <a:xfrm>
          <a:off x="1923924"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23924" y="2488569"/>
        <a:ext cx="258796" cy="259493"/>
      </dsp:txXfrm>
    </dsp:sp>
    <dsp:sp modelId="{8F33CAC6-4A67-4A0C-A26E-F9855DBE4113}">
      <dsp:nvSpPr>
        <dsp:cNvPr id="0" name=""/>
        <dsp:cNvSpPr/>
      </dsp:nvSpPr>
      <dsp:spPr>
        <a:xfrm>
          <a:off x="2447097"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Extract</a:t>
          </a:r>
          <a:r>
            <a:rPr lang="en-US" sz="1400" kern="1200" baseline="0"/>
            <a:t> Features </a:t>
          </a:r>
          <a:endParaRPr lang="en-US" sz="1400" kern="1200"/>
        </a:p>
      </dsp:txBody>
      <dsp:txXfrm>
        <a:off x="2477743" y="2125790"/>
        <a:ext cx="1682616" cy="985052"/>
      </dsp:txXfrm>
    </dsp:sp>
    <dsp:sp modelId="{84D63799-CE0E-4710-B40B-79E8860CA4B7}">
      <dsp:nvSpPr>
        <dsp:cNvPr id="0" name=""/>
        <dsp:cNvSpPr/>
      </dsp:nvSpPr>
      <dsp:spPr>
        <a:xfrm>
          <a:off x="4365396"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65396" y="2488569"/>
        <a:ext cx="258796" cy="259493"/>
      </dsp:txXfrm>
    </dsp:sp>
    <dsp:sp modelId="{4D4DD813-2603-4ED3-BE87-F4B649C7AF9F}">
      <dsp:nvSpPr>
        <dsp:cNvPr id="0" name=""/>
        <dsp:cNvSpPr/>
      </dsp:nvSpPr>
      <dsp:spPr>
        <a:xfrm>
          <a:off x="4888568"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Train</a:t>
          </a:r>
          <a:r>
            <a:rPr lang="en-US" sz="1400" kern="1200" baseline="0"/>
            <a:t> Model </a:t>
          </a:r>
          <a:endParaRPr lang="en-US" sz="1400" kern="1200"/>
        </a:p>
      </dsp:txBody>
      <dsp:txXfrm>
        <a:off x="4919214" y="2125790"/>
        <a:ext cx="1682616" cy="985052"/>
      </dsp:txXfrm>
    </dsp:sp>
    <dsp:sp modelId="{611A43A3-2900-4EAE-8896-C6FC80A44456}">
      <dsp:nvSpPr>
        <dsp:cNvPr id="0" name=""/>
        <dsp:cNvSpPr/>
      </dsp:nvSpPr>
      <dsp:spPr>
        <a:xfrm>
          <a:off x="6806867"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06867" y="2488569"/>
        <a:ext cx="258796" cy="259493"/>
      </dsp:txXfrm>
    </dsp:sp>
    <dsp:sp modelId="{44AA6DD7-4412-46FA-86A1-E66843CD770F}">
      <dsp:nvSpPr>
        <dsp:cNvPr id="0" name=""/>
        <dsp:cNvSpPr/>
      </dsp:nvSpPr>
      <dsp:spPr>
        <a:xfrm>
          <a:off x="7330040"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Model  </a:t>
          </a:r>
        </a:p>
      </dsp:txBody>
      <dsp:txXfrm>
        <a:off x="7360686" y="2125790"/>
        <a:ext cx="1682616" cy="985052"/>
      </dsp:txXfrm>
    </dsp:sp>
    <dsp:sp modelId="{F4A7F592-3D8B-485C-B0A2-D2CC98442514}">
      <dsp:nvSpPr>
        <dsp:cNvPr id="0" name=""/>
        <dsp:cNvSpPr/>
      </dsp:nvSpPr>
      <dsp:spPr>
        <a:xfrm>
          <a:off x="9248339"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248339" y="2488569"/>
        <a:ext cx="258796" cy="259493"/>
      </dsp:txXfrm>
    </dsp:sp>
    <dsp:sp modelId="{B97B3CB1-0486-48A7-9F7C-087E300158BC}">
      <dsp:nvSpPr>
        <dsp:cNvPr id="0" name=""/>
        <dsp:cNvSpPr/>
      </dsp:nvSpPr>
      <dsp:spPr>
        <a:xfrm>
          <a:off x="9771512"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 consumption </a:t>
          </a:r>
        </a:p>
      </dsp:txBody>
      <dsp:txXfrm>
        <a:off x="9802158" y="2125790"/>
        <a:ext cx="1682616" cy="9850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F727-B4C8-40AE-A927-32B867C8043B}">
      <dsp:nvSpPr>
        <dsp:cNvPr id="0" name=""/>
        <dsp:cNvSpPr/>
      </dsp:nvSpPr>
      <dsp:spPr>
        <a:xfrm>
          <a:off x="5625"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Load Data</a:t>
          </a:r>
        </a:p>
      </dsp:txBody>
      <dsp:txXfrm>
        <a:off x="36271" y="2125790"/>
        <a:ext cx="1682616" cy="985052"/>
      </dsp:txXfrm>
    </dsp:sp>
    <dsp:sp modelId="{60F576CC-0CE3-4075-BE5F-84F1EB8FB206}">
      <dsp:nvSpPr>
        <dsp:cNvPr id="0" name=""/>
        <dsp:cNvSpPr/>
      </dsp:nvSpPr>
      <dsp:spPr>
        <a:xfrm>
          <a:off x="1923924"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23924" y="2488569"/>
        <a:ext cx="258796" cy="259493"/>
      </dsp:txXfrm>
    </dsp:sp>
    <dsp:sp modelId="{8F33CAC6-4A67-4A0C-A26E-F9855DBE4113}">
      <dsp:nvSpPr>
        <dsp:cNvPr id="0" name=""/>
        <dsp:cNvSpPr/>
      </dsp:nvSpPr>
      <dsp:spPr>
        <a:xfrm>
          <a:off x="2447097"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Extract</a:t>
          </a:r>
          <a:r>
            <a:rPr lang="en-US" sz="1400" kern="1200" baseline="0"/>
            <a:t> Features </a:t>
          </a:r>
          <a:endParaRPr lang="en-US" sz="1400" kern="1200"/>
        </a:p>
      </dsp:txBody>
      <dsp:txXfrm>
        <a:off x="2477743" y="2125790"/>
        <a:ext cx="1682616" cy="985052"/>
      </dsp:txXfrm>
    </dsp:sp>
    <dsp:sp modelId="{84D63799-CE0E-4710-B40B-79E8860CA4B7}">
      <dsp:nvSpPr>
        <dsp:cNvPr id="0" name=""/>
        <dsp:cNvSpPr/>
      </dsp:nvSpPr>
      <dsp:spPr>
        <a:xfrm>
          <a:off x="4365396"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65396" y="2488569"/>
        <a:ext cx="258796" cy="259493"/>
      </dsp:txXfrm>
    </dsp:sp>
    <dsp:sp modelId="{4D4DD813-2603-4ED3-BE87-F4B649C7AF9F}">
      <dsp:nvSpPr>
        <dsp:cNvPr id="0" name=""/>
        <dsp:cNvSpPr/>
      </dsp:nvSpPr>
      <dsp:spPr>
        <a:xfrm>
          <a:off x="4888568"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Train</a:t>
          </a:r>
          <a:r>
            <a:rPr lang="en-US" sz="1400" kern="1200" baseline="0"/>
            <a:t> Model </a:t>
          </a:r>
          <a:endParaRPr lang="en-US" sz="1400" kern="1200"/>
        </a:p>
      </dsp:txBody>
      <dsp:txXfrm>
        <a:off x="4919214" y="2125790"/>
        <a:ext cx="1682616" cy="985052"/>
      </dsp:txXfrm>
    </dsp:sp>
    <dsp:sp modelId="{611A43A3-2900-4EAE-8896-C6FC80A44456}">
      <dsp:nvSpPr>
        <dsp:cNvPr id="0" name=""/>
        <dsp:cNvSpPr/>
      </dsp:nvSpPr>
      <dsp:spPr>
        <a:xfrm>
          <a:off x="6806867"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06867" y="2488569"/>
        <a:ext cx="258796" cy="259493"/>
      </dsp:txXfrm>
    </dsp:sp>
    <dsp:sp modelId="{44AA6DD7-4412-46FA-86A1-E66843CD770F}">
      <dsp:nvSpPr>
        <dsp:cNvPr id="0" name=""/>
        <dsp:cNvSpPr/>
      </dsp:nvSpPr>
      <dsp:spPr>
        <a:xfrm>
          <a:off x="7330040"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Model  </a:t>
          </a:r>
        </a:p>
      </dsp:txBody>
      <dsp:txXfrm>
        <a:off x="7360686" y="2125790"/>
        <a:ext cx="1682616" cy="985052"/>
      </dsp:txXfrm>
    </dsp:sp>
    <dsp:sp modelId="{F4A7F592-3D8B-485C-B0A2-D2CC98442514}">
      <dsp:nvSpPr>
        <dsp:cNvPr id="0" name=""/>
        <dsp:cNvSpPr/>
      </dsp:nvSpPr>
      <dsp:spPr>
        <a:xfrm>
          <a:off x="9248339" y="2402071"/>
          <a:ext cx="369708" cy="432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248339" y="2488569"/>
        <a:ext cx="258796" cy="259493"/>
      </dsp:txXfrm>
    </dsp:sp>
    <dsp:sp modelId="{B97B3CB1-0486-48A7-9F7C-087E300158BC}">
      <dsp:nvSpPr>
        <dsp:cNvPr id="0" name=""/>
        <dsp:cNvSpPr/>
      </dsp:nvSpPr>
      <dsp:spPr>
        <a:xfrm>
          <a:off x="9771512" y="2095144"/>
          <a:ext cx="1743908" cy="104634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 consumption </a:t>
          </a:r>
        </a:p>
      </dsp:txBody>
      <dsp:txXfrm>
        <a:off x="9802158" y="2125790"/>
        <a:ext cx="1682616" cy="9850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9/25/2018 11:56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03"/>
    </inkml:context>
    <inkml:brush xml:id="br0">
      <inkml:brushProperty name="width" value="0.05" units="cm"/>
      <inkml:brushProperty name="height" value="0.05" units="cm"/>
    </inkml:brush>
  </inkml:definitions>
  <inkml:trace contextRef="#ctx0" brushRef="#br0">82 850 8320,'-4'16'1121,"1"-7"-430,1-2-179,0-1-79,1-5-185,0 1-46,-1 1 89,-1 0-106,-5 2 171,5-4-190,1 0 61,0-1 88,0 1 105,2-2-164,-1 1 34,1 0 36,-1-1 40,1 0 33,-1-1-46,1 0-44,-1 0-42,1 0-38,0 0-35,0-3 100,0 2-170,1 1-33,0-4 13,0 0-73,2-6-15,-2 7 58,0 2 4,-1 1 36,5-19 393,-1 0-48,1 0-47,0 0-43,0 1-42,1-1-38,-1 0-37,1 0-35,1-4 3,0 0-42,0 0-37,0 0-34,2-5-16,0 0-34,2-6-25,6-17-31,16-57-10,-22 73 52,0 1 45,-3 9-55,10-35 3,-12 43-35,0-1 0,2 1 0,0 1 0,1-1 0,1 2 0,3-3-1,-12 18 5,0 0-1,0 0 1,1 0 0,-1 0 0,0 1-1,1-1 1,0 1 0,-1-1 0,1 1-1,0 0 1,-1-1 0,1 1 0,0 0-1,0 0 1,0 0 0,0 0 0,0 1-1,1-1 1,-1 1 0,2-1-5,-2 1 4,-1 0 0,1 1 0,0-1 0,0 1 0,-1 0 0,1-1 0,0 1 0,-1 0 0,1 0 0,0 0 0,-1 0 0,1 0 0,-1 0 0,0 0 0,1 1 0,-1-1 0,0 1 0,0-1 0,1 1-4,3 6 12,0-1-1,-1 0 1,0 1-1,2 6-11,11 30 3,-16-41-4,32 92 53,-1 2-35,71 196-57,-43-150 40,11-4 67,-58-118-28,15 30 93,-27-47-105,1 0-1,-1-1 1,0 1-1,0 0 1,0 0-1,-1 0 1,1 3-27,-1-6 9,0-1-1,0 1 1,0 0 0,0-1-1,-1 1 1,1-1 0,0 1-1,0 0 1,0-1 0,0 1-1,-1-1 1,1 1-1,0-1 1,-1 1 0,1-1-1,0 1 1,-1-1 0,1 1-1,-1-1 1,1 1-9,-13 3 84,-18-6-43,24 1-30,-22-2-72,0 0 37,-29-2 74,-12 0 144,-35 2 256,0 5 23,35 3-236,11 2-135,30-3-94,0 1-34,23-4 28,-4 1 44,-1 0 12,4-1-49,1 0-36,0 0-45,1-1-31,1 1-46,0-1-52,1 0-61,1 0 18,1 0-39,0-1-381,1-1-107,2 0-77,-1 0 297,1 1 40,0-1 37,0 0 35,2-1-339,1 0 118,-2 1 315,0 1 34,3-2-222,2-1 17,4 0-99,2 0 18,9-2-145,-23 6 737</inkml:trace>
  <inkml:trace contextRef="#ctx0" brushRef="#br0" timeOffset="1">121 1766 12032,'-3'-1'866,"0"0"-73,0 1-68,0 0-68,1 1-63,0-1-60,0 2-58,0-1-55,1 0-51,-1 1-49,1 0-45,0 0-44,0 1-39,0-1-37,0 4 58,0-2-141,1 0-35,-1 4-46,1 0-76,1 11-188,0-13 224,-1 0 42,0-2 38,1-1 41,-1 1 46,0-1 53,5 95 74,1 11-82,-1 56-41,-5-148-169,1 7 37,-1 8-33,0-10-98,-1-5-97,1-8 65,-1 0-41,-1-1-158,-2-3-109,0-6-116,-2-8-122,-1-5 15,1 0 106,0-2 101,0 1 95,1-2 92,0 1 85,0-1 82,0 0 74,1 0 72,0 0 65,0 0 60,0 0 56,0 0 51,1 1 44,0 0 41,0 0 35,-4-23 489,1 0-33,3 0-42,1-1-49,2 0-58,2 1-67,2 0-75,2 0-84,-4 29-301,0 1 0,1 0 0,0-1-1,2-3-135,-1 6 98,0 0 0,0-1 0,0 2 0,1-1 0,1-2-98,-1 4 59,-1 1 0,0-1 0,1 1-1,0 0 1,0 0 0,0 0 0,1 1 0,-1 0-1,1 0 1,0 0 0,-1 1 0,1-1-1,1 2 1,-1-1 0,4 0-59,24-2 166,1 2-39,34 7 31,-14 3-101,28 8-39,50 8 0,-96-20 28,53-1-18,-38-1 47,-27-1 6,1 1 41,-4 1 13,-2 2 53,1 5 86,5 10 178,-7 7-31,-8-5-200,-5-3-98,0 3-70,33 173 158,-1-2-14,-7-65-147,-25-106-46,13 50 41,-12-42 13,-1-1 1,0 18-59,-6-44 11,1-1 0,-1 1 1,0 0-1,0 0 0,0-1 1,0 1-1,-1 0 0,1-1 1,-1 1-1,1 0 0,-1-1 1,0 1-1,0-1 0,0 1 1,-1-1-1,1 0 0,0 1 1,-1-1-1,-1 1-11,2-1 8,-1-1 0,0 1-1,0-1 1,0 0 0,0 0 0,0 0 0,0 0 0,0 0 0,-2 0-8,-27 5 23,-38-5 19,-2-3 52,-71-10 207,4 0 73,115 11-453,0-1 97,0 1 65,-31-1 189,20 1-177,14 0-109,0 1-74,4 0-57,-1-1-74,1 1-87,-1 0-96,1 0-107,-1 0-117,9-1 265,0 1-33,0 0-35,0 0-35,1 1-281,-9-2-1133,9 0 886,1-3-49,4 3 616,2-2-83,0 3 507</inkml:trace>
  <inkml:trace contextRef="#ctx0" brushRef="#br0" timeOffset="2">548 4005 11904,'-7'1'750,"0"-1"-64,1 1-61,-1-1-56,1 1-51,-1-1-46,1 0-41,0-1-37,-5 0 238,1 0-76,-26-12 1072,19 4-847,-5-6-209,3-2-108,1-2-96,1-2-87,3-2-74,0-1-66,3-2-53,1 0-43,-3-20-38,7 19-34,1-1-1,-1-25 28,4 21 37,2 2 59,2 9-71,0-1 1,1 1 0,6-20-26,-3 19 11,1-1-1,2 1 1,7-14-11,-7 18-5,1 0 1,1 1-1,0 1 0,7-7 5,-9 12-13,1 0-1,1 1 1,0 0 0,0 0 0,1 2-1,2-2 14,22-8-31,1 9-56,-29 8 51,-1 1 0,1-1 0,0 2 0,0-1 0,-1 1 0,1 0 0,0 1 0,3 0 36,-3 1-49,1 0 0,-1 1 0,0 0 0,0 0 0,0 0 0,0 1-1,-1 0 1,0 1 0,0 0 0,3 3 49,20 27-180,-14-7 49,-2 1 39,-3 1 40,-2 2 38,-4 0 37,-2 1 37,-2 1 36,-3-1 35,-2 0 34,-2 0 34,-14 32 297,-8-5 124,-7-6 119,0-18-113,22-27-457,-2-1-34,-3-1-27,-2-4-84,0-5-99,0-6-117,14 4-27,0-1 1,1 0-1,-1 0 1,1 0 0,0 0-1,1-1 1,-1 0-1,1 0 1,-1 0 0,2 0-1,-1-1 1,-1-3 218,-13-27-1051,7 3 279,7 16 436,0 0 39,0 0 43,1 0 50,0 1 54,1 0 59,-4-37-283,-2-30-74</inkml:trace>
  <inkml:trace contextRef="#ctx0" brushRef="#br0" timeOffset="3">1940 117 5760,'5'-2'637,"-1"0"-104,0 1-51,0 0-44,-1-1-38,2-1 254,4-11 762,-8 11-971,1 1 39,5 2 1189,-3 2-1002,-3 0-308,1 0-39,0 1-46,-1-1-54,0 1-64,0-1-70,0 0-80,0 0-87,0 7 385,-1 1-44,0 0-39,-1 0-36,-1 2-3,0 0-36,-2 6 21,-1 0-41,-3 14 76,-5 26 32,-1 1-54,-9 40 38,-38 134 173,41-162-222,-1-1 60,9-29-175,9-28-63,2-7-41,2-8-55,2-8-72,4-9-88,8-31-406,0 0 96,0-2 113,-8 27 275,1-2 33,-1 1 36,0 0 36,0 0 39,-1-1 41,1 0 41,0 1 45,-1-1 45,1 1 48,5-29 214,0-2 80,18-80 794,-14 82-752,-3 21-212,4 3 68,-15 29-337,-1 0-1,1 0 1,-1 1-1,1-1 1,-1 1-1,1 0 1,0-1-1,0 1 0,0 0 1,-1 0-1,1 0 1,0 0-1,1 0-35,-1 1 36,0-1-1,0 1 1,0 0-1,0 0 1,0 0-1,0 0 0,0 0 1,0 0-1,0 1 1,0-1-1,0 0 1,0 1-1,0 0 1,0 0-1,0-1 1,0 2-36,31 15 291,-2 4-83,0 3-64,-2 2-47,47 52 84,-46-45-73,48 61 112,-7 8-71,-7 4-90,-38-55-108,0 7 49,-11-19-36,-3 1-34,-10-31 26,0 0-1,-1 0 0,0 1 0,-1 5 45,-4 16-181,-8-3-68,-10-4-79,-10-4-91,-7-6-148,-2-5 43,12-4 210,1-3 37,-9 0-8,0-1 81,1-2 96,-1 0 107,19 1 47,0-1 32,0 1 35,1 0 37,-66 0 757,-1 0 106,1 0 120,42 0-517,0 0 35,25-1-292,9-1-71,9-1-64,5-1-58,4 0-51,2 0-45,11-2-39,1 1 103,-1 0-85,1 0-82,1 0-82,-1 0-80,0 1-79,1-1-78,-1 1-76,0-1-47,-1 1-67,0 0-65,-1-1-65,1 1-63,-1-1-63,1 1-61,-2-1-60,-6 1 488,-1 1 44,0-1 39,0 1 36,4-2-32,-1 1 44,18-4-223,18-3-106</inkml:trace>
  <inkml:trace contextRef="#ctx0" brushRef="#br0" timeOffset="4">1823 2015 11136,'-4'-8'701,"0"1"-43,0-1-43,0 0-41,0 1-41,0-1-42,1 0-39,-1 0-40,0 0-39,1 0-38,0 0-38,0 0-38,1 0-36,-1 1-36,2 0-35,-1-1-36,-2-13 588,1 0-112,1 1-99,0 0-83,1-3-11,2 0-77,0-5-5,3-13 105,0 30-182,1 13 38,-1 10-60,-2-5-161,-1 1-50,4 35 120,-3 2-39,-1 0-43,-1 1-48,1 13-80,1 0-97,0-29 22,2 40-127,-2-49 160,0 0-46,0 3-89,1-1-96,-1 0-116,-1-12 186,0 1-38,-1-14-257,0-1 117,0 0 237,-1 0 36,1-5-88,-1-1 120,-1-2 102,1-2 92,-1-2 80,1 1 48,-4-21 280,2 14-234,2 10-142,-1 1-64,-6-37 562,3 7 841,0-31-1406,7 3 788,1 40-504,1 0-35,3 1-42,1 0-50,2 1-55,3 1-62,1 0-69,3 1-76,0 4 102,0 1 0,2 0-1,0 1 1,13-9 3,-4 6-47,24-13 47,-9 9-138,22-7 138,-9 7-115,0 3-36,-1 2 64,-45 17 81,0 1 0,1 0 0,0 0-1,6 1 7,-12 1 4,-1 0-1,1 0 1,-1 0-1,1 1 1,0 0-1,-1 0 1,1 0-1,-1 0 0,0 1 1,1 0-1,-1 0-3,-1 0 8,1 0-1,-1 0 0,0 0 0,0 1 0,0 0 0,0-1 1,-1 1-1,1 0 0,-1 1 0,0-1 0,1 0 1,-2 0-1,1 1 0,1 2-7,2 7 51,-1 0-1,0 1 1,-1-1 0,0 1 0,-1 0-1,0 13-50,0 26 309,-3 12-309,0-6 150,1 1 22,0 79 127,3-1-94,2-33 121,14 67-326,-16-158 82,2 21 74,-5-32-143,0 1 0,0-1 0,0 0 0,0 0 0,0 1 0,-1-1 0,0 0 0,0 2-13,1-4 3,-1-1 1,1 1 0,0-1-1,-1 1 1,1-1-1,0 1 1,-1-1 0,1 1-1,-1-1 1,1 0 0,-1 1-1,1-1 1,-1 1 0,1-1-1,-1 0 1,1 0 0,-1 1-1,0-1 1,1 0 0,-1 0-1,1 0 1,-1 1-1,0-1 1,1 0 0,-1 0-1,1 0 1,-1 0-4,-19-3 45,14 2-39,-39-6-191,-2 2 84,-9 1 64,-29-2 83,-13 0 26,32 0-96,54 4-147,0 0 96,-1 0 64,-19-6 53,13 1-98,7 3-52,2-1-78,-1 0-99,1-1-115,6 3 151,-1 0-37,1 0-38,0-1-40,0 1-44,0-1-44,1 0-49,0 1-49,0-2-99,1 1 43,0 0 40,1 0 40,0-1 37,0 1 37,1-1 35,0 1 34,1-5-290,0 1 117,1-1 105,0 1 94,-1 5 226,2-5-183,-1 0 38,4-16-419</inkml:trace>
  <inkml:trace contextRef="#ctx0" brushRef="#br0" timeOffset="5">1906 4038 12544,'-3'-2'832,"1"0"-74,-1 0-72,0 0-69,1 0-63,0 0-61,0 0-57,0-1-53,0 1-50,0 0-46,1-1-42,-1 0-38,-1-2 106,1-1-111,-1-3-50,-2-12 40,3 13-47,2 4-26,-1-1 36,0 0 44,0 1 50,1 2-121,-6-42 138,2-2-36,2-48 126,8-1-120,9 0-105,4 21-90,7 2-47,-15 48-19,1 0-1,1 1 1,3-4 25,-3 9-45,0 0 1,1 1 0,16-15 44,-2 8-72,2 4-75,3 5-76,1 5-73,0 8-74,0 8-72,-2 9-73,-3 11-71,-11-2 394,-4 0 54,-4 3 50,-2 0 48,-4 1 44,-3 1 41,-2 0 37,-3 1 35,-6 17 132,-4 0 67,-13 19 251,-4-7 74,15-32-313,-1 0 40,0-4 232,0-1 0,-10 10-600,-8 2 562,-3-5-91,11-13-233,-2-4-77,17-8-32,0-1-98,1-1-88,0-1-78,0-2-69,1 0-60,0-1-50,0-2-41,-5-4-306,12 5 456,-1 0 0,1 1 1,0-2-1,0 1 1,0 0-1,0-1 1,0 1-1,0-3 205,-4-7-461,0-2 48,1-5-54,1-1 75,2-2 64,1-1 53,1-16-81,4-21-72</inkml:trace>
  <inkml:trace contextRef="#ctx0" brushRef="#br0" timeOffset="6">4173 209 11264,'0'-1'815,"0"0"-80,-1 1-77,1 0-73,0 0-69,-1 0-65,1 0-62,0 1-56,-1-1-54,0 1-49,1 0-45,-1 0-41,1 0-38,-1 0-33,-1 1-11,0 1-108,-2 5-233,3-5 263,0-2 52,1 0 40,0-1 47,-1 1 53,-25 54-68,2 1-38,-42 111 26,19-47 4,30-77-2,4-11-48,5-11 18,1-4 30,0 0 53,1-3 26,0 0 54,-1-1 62,1 0 71,5-11-71,0-2-49,1 0-43,0-1-39,0-3 64,1-3-101,4-14 2,-3 13-27,25-74 116,50-112 118,-47 126-132,-14 32-51,1 0 40,0 1 46,-1 0 53,-5 12-123,15-31 186,-23 50-310,-1 1 0,0-1 0,1 0 0,0 1 0,0 0 0,0-1-1,0 1 1,1 0 0,-1 1 0,4-3-43,-6 5 12,0-1 0,0 1 0,-1-1 0,1 1 0,0 0 0,0-1 0,0 1 0,0 0 0,0 0-1,0 0 1,0 0 0,0 0 0,0 0 0,0 0 0,0 0 0,0 0 0,0 0 0,0 1 0,0-1-12,1 1 11,-1-1 1,1 1-1,-1 0 1,0 0 0,0 0-1,0 0 1,1 0-1,-1 0 1,0 0 0,0 0-1,1 2-11,2 3 28,-1 1-1,1 0 0,-1 0 0,2 8-27,-3-10 12,28 77 30,49 121 233,-56-154-235,1 0-37,4-1-49,2-2-60,19 22 349,38 40 276,-48-62-323,6 7-37,-22-28-124,-2 1-35,-11-10 61,-10-16-62,0 0 1,0 1-1,0-1 0,0 0 0,0 1 0,0-1 0,0 0 0,0 0 1,0 1-1,0-1 0,0 0 0,0 0 0,0 1 0,0-1 0,0 0 0,0 0 1,-1 1-1,1-1 0,0 0 0,0 0 0,0 1 0,0-1 0,-1 0 1,1 0-1,0 0 0,0 1 0,0-1 0,-1 0 0,1 0 0,0 0 1,0 0-1,-1 0 0,1 0 1,-4 1-24,0 0 1,0-1-1,0 0 0,0 0 1,0 0-1,0 0 0,-2-1 24,6 1 0,-125-15-526,71 7 328,0 2 68,-31-3 105,0 1 41,-129-14 86,123 13-83,45 4-47,30 3-21,1 1-38,4-1-22,0 1-39,3 0-45,2 0-51,12 2-639,0 0 75,0 1 70,0 0 67,0 0 65,0 0 60,0 0 56,-1 1 54,1 0 50,-1-1 47,1 1 42,-1 0 41,5 3-153,-1 1 117,6 4-167,5 6-90</inkml:trace>
  <inkml:trace contextRef="#ctx0" brushRef="#br0" timeOffset="7">3450 2774 13696,'-1'4'908,"-1"0"-62,0 0-63,1 0-63,-1 0-63,1 0-64,0-1-63,0 1-65,1-1-63,-1 1-65,1-1-64,0 1-65,0-1-66,0 1-64,0-1-66,1 1-65,0 5 207,0 3 6,1-2-76,0-1-50,4 10-15,0-7 51,-2-5 27,2 1 58,1-5 403,-3-9-82,-1-4-114,-2 5-232,0 0-40,1-19 243,-1 0-71,-1 0-65,0-1-55,-1-5-33,0 0-54,-1-7-39,-2-17-46,0 8 10,3 16 39,-5-55-41,-1 0 77,-1-6 61,0-44 116,8 0-3,6 46-119,-4 78-102,-1 0 0,1 0 0,1 1 0,0-1 0,0 1 0,1-1 0,1 1 0,-1 0 0,4-4-9,-3 8 0,-1-1 0,1 1 0,0 1 0,1-1 0,5-4 1,-4 4-18,1 0 1,0 1-1,1 0 1,-1 0-1,2 0 18,69-27-88,1 3 0,44-8 88,-40 13-12,-3-2 56,-39 14-58,-32 10 0,0 1 0,0 0 0,0 1 0,0 0 0,5 0 14,-8 1-9,-1 0 0,1 0 1,-1 1-1,1 0 0,-1 0 0,0 0 0,1 1 1,2 1 8,-4-1-3,0 1 0,0-1 1,0 1-1,0 0 0,-1 0 1,2 2 2,2 4 6,0 1 0,0 0 0,-1 0 0,-1 1 0,1 0 0,-2 0 0,0 0 0,3 13-6,5 23 50,6 40-50,-9-37-2,52 232 29,-18-93 34,-12-50 31,0 0 53,-9-54-167,-4-22 11,-9-21 34,-4-8 27,-4-1 38,-2-33-88,0 1-1,0-1 1,0 0-1,0 0 1,0 0 0,-1 0-1,1 0 1,0 0-1,-1 1 1,1-1 0,-1 0-1,1 0 1,-1 0 0,0 0-1,1 0 1,-1-1-1,0 1 1,0 0 0,1 0-1,-1 0 1,0-1 0,0 1-1,0 0 1,0-1-1,0 1 1,0-1 0,0 1-1,0-1 1,0 1-1,0-1 1,-1 0 0,1 1-1,0-1 1,0 0 0,-1 0 0,-4 1-5,-1-1 0,1 0 0,-1-1 0,1 1 0,-1-1 0,-1-1 5,-38-8 25,-33-12-25,-47-20 64,5 1 23,-139-29 359,147 44-324,47 10-112,-1 0-65,62 15-81,0 0 39,-6-2 0,-2 0 97,-16-5 111,19 5-144,0 0-75,1 1-100,2-1-61,0 0-100,-1 1-117,5 0 196,-1 1-36,1 0-35,0-1-38,-1 1-40,1-1-42,0 1-43,0-1-45,0 1-47,0-1-50,-1 0-960,2 1 77,1 1 578,1-1 65,0 2-119,1-1 564,-1 0 38,1 1 42,0-1 45,0 1 46,0 0 51,1 1-160,0-1 46,0 2-25,2 0-140</inkml:trace>
  <inkml:trace contextRef="#ctx0" brushRef="#br0" timeOffset="8">3506 4497 14208,'-7'5'851,"-4"5"678,4-5-566,0-2-215,0 0-62,1-2-172,-2-2-61,1 0-66,-2-1-76,-21-9 606,10 2-360,3 1-146,0-2-62,3 1-115,1-1-60,1-1-68,1-1-75,-2-5 53,1 0 0,-7-14-84,6 7 32,1-1-1,1 0 1,-3-13-32,5 8 34,1-1 0,-4-28-34,5-20 122,7 52-99,1 1 0,3-21-23,0 27-2,0 0-1,0 0 1,2 0-1,1 0 3,-2 7-15,0 2 1,1-1-1,0 0 0,1 1 0,0 0 1,7-7 14,-8 11-19,0 1 0,0-1 0,1 1 1,0 1-1,0-1 0,1 1 0,-1 0 0,1 1 1,0 0-1,1 0 19,-2 1-26,-1 1 0,1 0-1,-1 1 1,1-1 0,0 1 0,-1 1-1,1-1 1,0 1 26,3 0-51,-1 1-1,1 0 1,-1 1 0,0 0-1,1 0 1,-1 1 0,0 0-1,6 4 52,1 1-105,0 1 1,-1 1-1,0 0 0,0 1 0,-1 1 0,0 0 0,5 7 105,2 6-167,-3 2 71,-3 1 68,-3 2 60,-3 1 56,-4 1 49,-2 1 43,-4-1 38,-4 6 85,-5-1 36,7-26-222,-1-1 1,-1 0-1,0 0 1,0 0-1,-1-1 1,0 1-1,-1-2 1,0 1-1,0-1 1,-1 0-1,0 0 1,0-1-1,-1 0 1,0 0-1,-5 1-117,-1 1 103,-1-1-1,0-1 1,-1-1 0,1 0-1,-1-1 1,0-1 0,-1-1-1,-1 0-102,-16 1 140,-1-3-37,6-1-52,1-3-37,-1 0-45,1-2-50,1-1-55,0-2-63,2-1-68,0-1-73,18 6 154,0 1-56,0-1-49,1 0-45,-2-1-115,0-1-44,-1-1-140,-3-4-366,1-2 0,6 3 363,1 2 142,2-1 41,0 1 117,2-1 43,-1 1 49,2-2 56,2-12-264,3-13-95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12"/>
    </inkml:context>
    <inkml:brush xml:id="br0">
      <inkml:brushProperty name="width" value="0.05" units="cm"/>
      <inkml:brushProperty name="height" value="0.05" units="cm"/>
    </inkml:brush>
  </inkml:definitions>
  <inkml:trace contextRef="#ctx0" brushRef="#br0">618 1522 9856,'-2'-7'595,"1"0"-35,-2-7 510,2 12-890,1-1 0,-1 1 0,0-1 0,0 1 0,0 0 0,0-1 0,-1 1 0,1 0 0,-1 0 0,1 0 0,-1 0 0,0 0 0,0 0-180,-2-2 158,1 1 35,-5-2 278,1 0 69,-13-3 812,14 7-967,-1 0-38,-1 3-1,-1 0-96,-10 6 240,0 1-80,1 2-71,1 0-64,0 2-56,1 0-48,1 2-42,0 0-32,-9 12 11,-27 41 69,37-46-92,1-1 39,-15 27 53,-8 22-177,9-10 109,3 2-109,-13 48 162,-7 45-162,16-33 12,5 3 62,5 1 57,7 0 49,4 2 44,7 0 37,5-1 346,5 2-607,5-9 476,6 0-1,4-2 1,6 0 0,42 102-476,-15-79 369,9-3-39,26 26 46,8-7-41,-9-30 247,42 40-582,3-14 532,7-6 0,101 76-532,-67-71 311,1-1-90,0-2-69,1-3-47,-80-68-28,54 36-29,-95-76-13,45 21-35,-60-37 54,26 8-54,-60-27 11,1 1-1,-1-1 1,10 1-11,-4-3-36,1 0-51,-14-1 108,0-1-70,-1 1-66,-1-1-62,0-1-57,0 1-53,-1-1-50,0 0-45,-1-1-312,-1-1-88,1 2 148,-1-1-33,-1-3-736,-3-4-1774,5 6 2345,0 1 55,0 0 53,0-1 51,0 1 49,0-1 45,0 1 45,0-1 41,0-2-172,0 1 80,-1-1 74,1 0 66,1 1 58,-1-1 52,0 0 42,0 1 36,0-5-156,1 0 49,0-3-25,0-6-141</inkml:trace>
  <inkml:trace contextRef="#ctx0" brushRef="#br0" timeOffset="1">3820 348 9088,'-8'-5'610,"0"0"-66,0-1-55,-1 1-48,0-1 8,1 0-36,-21-16 843,17 12-685,-3-1 202,9 5-380,0 1 35,-1 0 42,1-1 47,3 4-168,-2-2 75,-2 0 159,-4-2 385,3 1 381,10 5-740,5 4-86,24 11-232,0-1-44,33 11 159,-6-3 261,6 6-667,-24-8 437,22 17-437,-17-6 374,5 5-374,40 40 320,-1 6-43,-32-24 148,24 34-425,-25-21 343,9 20-343,42 82 272,-14 9-59,33 122 34,23 164-3,16 204 78,-118-446-162,-6-2 51,-40-222-208,31 179 227,-3 0-51,-9-29 129,-4 53-308,-15-197-2,1 37 123,-4 41-121,-2-55-26,-2 0-70,-4-2-92,-3-1-117,10-22 147,-1-1-65,0 0-57,0-1-50,-1 1-119,-1-2-48,-10 1-1141,6-5 658,3-2 376,2-1 149,0 0 60,1-1 121,-1 0 57,1-1 65,0 0 74,-7-18-347,-5-19-84</inkml:trace>
  <inkml:trace contextRef="#ctx0" brushRef="#br0" timeOffset="2">3695 105 11008,'0'-2'1018,"0"0"-84,0 0-80,0 1-77,0 0 24,0 0-91,0 1-83,0 0-79,0 0-72,0 0-68,0 0-61,-1 1-56,1 0-23,0 1-56,-1-1-47,1 1-39,-1 1 28,-4 7 73,-2 4 27,0-1-49,-1 0-41,0 0-37,-9 15 51,-6 17-39,-3 21-8,4 1-35,1 9 12,4 0-1,3 1 0,2 20-107,11-90 15,0 3 22,0 0-1,0 0 1,1-1-1,0 1 1,1 1-37,-5-33-62,0-1-38,-5-49-288,5 31 219,1 21 120,0 0 33,-3-21 9,1-1 53,-1 0 50,1 0 43,-1-9 78,0 1 48,-1-26 200,1 2 58,4 59-403,-1-48 390,7 33-225,7 5 37,-3 15-150,3 5-33,14 2 63,-15 4-136,-1 1-1,1 0 1,-1 1 0,4 1-66,-8-2 29,55 17 211,0-1-42,60 19 92,25 3-71,73 12 8,-187-45-235,20 3 22,-18-2-52,-5-1-64,0 2-95,-9-2-345,-11-3 279,-4-2 83,0 1-37,0 0-43,-1 0-53,1 1-165,-1 1-111,-2-3 248,0 0-34,0 1-36,0 0-38,0-1-41,-1 1-41,0 0-45,0 1-45,-1-1-49,0 0-51,0 1-51,0-1-55,-2 4-492,-7 11-1820,5-11 2056,-1 0-21,0 1 79,2-2 396,-1 0 41,-5 6-482,-3 2-73,-6 9-413</inkml:trace>
  <inkml:trace contextRef="#ctx0" brushRef="#br0" timeOffset="3">3114 5726 6400,'-15'14'995,"7"-6"-537,0 0-37,-3 3 88,0 0-109,5-6-248,0 0-35,1 0-39,-1-1-40,-12 8 122</inkml:trace>
  <inkml:trace contextRef="#ctx0" brushRef="#br0" timeOffset="4">2600 5765 6272,'-18'-15'970,"3"-2"63,0-1 90,3-2 111,4 6-336,1 0 68,0-1 75,0 0 83,-11-26 1106,11 23-1297,-3-5 190,0 0-100,5 12-561,0 0-38,0 0-45,0 0-47,3 7 102,1 1-76,0 3-69,1 1-62,1 1-53,0 1-46,2 6 17,0 0-100,5 14-3,-5-17 5,-1-1 38,33 64 126,61 88 87,-68-113-183,57 84 290,-53-79-205,1 0 48,-2 0 61,-2 1 75,-23-40-288,-1 0 44,1 12 248,-7-6-3,1-15-349,0 0 0,-1 0 0,0 0-1,1 1 1,-1-1 0,0 0 0,1 0 0,-1 0-1,0 0 1,0 0 0,0 0 0,0 0 0,0-1-1,0 1 1,0 0 0,0-1 0,0 1 0,-2 0-36,-11 4 292,-2-2-54,-1-2-49,0-2-39,-11-3 25,-12-6 0,27 7-120,-46-13 126,1-4-49,19 4-85,1 0-43,-9-6-72,0-1-99,1 0-113,23 11 91,0 0-34,-11-6-190,25 14 515,1-1-125,-1 1-117,1-1-106,-1 0-99,1 1-89,0-1-80,-1 0-70,2 0 5,-1 0-43,-6-4-726,5 2 414,-27-21-2902,27 20 2863,1 0 58,3 3 576,0 0 41,0-1-22,-3-4-115</inkml:trace>
  <inkml:trace contextRef="#ctx0" brushRef="#br0" timeOffset="5">1920 3408 13952,'-6'0'857,"0"0"-78,0-1-71,0 1-68,-1 0-60,1 0-55,0 0-49,0 0-44,-6 1 254,1-1-89,-26 4 1138,29-2-1330,0-1 38,1 0-59,-2 2 139,-3 1 362</inkml:trace>
  <inkml:trace contextRef="#ctx0" brushRef="#br0" timeOffset="6">1767 3434 25343,'14'2'169,"15"2"112,-1-1-99,12 2-40,25-1-18,-36-3-46,104 0 4,65 2-60,-2 0-29,-64-2 38,-23-2 42,1-1 62,5-1-36,-1 1 98,-12 1 38,138 1 379,-84 1-282,-149-2-330,0 1-1,0-1 0,0 0 1,0 0-1,-1-1 0,1 0 1,0 0-1,-1-1 0,0 0 1,1 0-1,-1 0 0,0-1 1,0 0-2,6-5 2,-1 0 0,0-1-1,-1-1 1,0 1 0,6-10-2,-5 6 5,-1-2-1,-1 1 1,0-1 0,-1-1-1,-1 1 1,0-1 0,-2-1-1,1-1-4,1-11 18,0-1-1,-2 1 0,-2-2 1,0-8-18,-2-20 189,-4-22-189,-4 11 130,-2-1-130,-18-70 72,-11 6-53,20 80 31,-3 1 0,-16-29-50,19 49 11,-2 0 0,-15-19-11,20 33-14,-1 1 0,-1 1 0,-1 0 0,0 1 0,-18-12 14,21 18-29,-1 2-1,0 0 0,-10-4 30,10 7-33,0 0 0,0 1-1,-1 1 1,-1 0 33,4 2-23,1 1 1,-1 0 0,0 1-1,1 1 1,-1 0 0,0 0-1,1 2 1,-1-1 0,0 2-1,1 0 1,0 1 0,0 0-1,-1 1 23,-4 3-31,0 0 0,1 2 0,0 0 0,1 0 0,0 2 0,1 0 0,1 1 0,-13 13 31,4-2-51,1 2 1,2 1-1,-5 8 51,-10 27-21,28-46 38,1 0 0,0 0-1,1 2-16,3-15 12,1 1-1,0-1 1,1 0-1,-1 1 1,1-1-1,-1 1 0,1-1 1,0 1-1,0-1 1,0 1-1,1-1 1,0 1-1,-1-1 0,2 2-11,-2-4 3,0-1-1,0 0 0,0 0 0,0 0 0,0 1 0,0-1 0,0 0 0,0 0 0,0 0 1,0 1-1,0-1 0,1 0 0,-1 0 0,0 0 0,0 0 0,0 1 0,0-1 0,0 0 0,0 0 1,1 0-1,-1 0 0,0 0 0,0 1 0,0-1 0,1 0 0,-1 0 0,0 0 0,0 0 0,0 0 1,1 0-1,-1 0 0,0 0 0,0 0 0,0 0 0,1 0 0,-1 0 0,0 0 0,0 0 1,0 0-1,1 0 0,-1 0 0,0 0 0,0 0 0,0 0 0,1 0 0,-1 0 0,0-1 0,0 1 1,0 0-1,1 0 0,-1 0 0,0 0 0,0 0 0,0 0 0,0-1 0,0 1 0,1 0-2,5-13 83,2-26 74,-7-3-106,-3 15-88,-6-28 37,1 24-104,-1 0 1,-1 1-1,-2-2 104,-3-2-125,0 2 0,-15-22 125,11 24-97,-2 0-1,-17-19 98,18 26-48,-2 1-1,0 1 1,-7-4 48,14 14-13,0 0 1,0 1 0,-1 0 0,-1 1 0,1 1 0,-2 1 0,1 0 0,-1 1 0,0 1 0,0 0 0,0 1 0,-1 1 0,1 1 0,-1 0-1,0 2 1,0 0 0,1 0 0,-1 2 0,-15 3 12,5 1-31,1 0-1,-1 3 1,1 0-1,1 1 1,0 2-1,-2 2 32,-6 5-38,1 1-1,1 2 1,1 1 0,-6 8 38,-6 7-53,3 3 1,-21 26 52,7 0-43,-13 26 43,32-41-8,3 1 1,-18 44 7,12-8 17,16-22 37,3 3 50,16-57-61,-3 8 27,3-14 6,-1 2 54,3-8-26,-1-4-21,-11-24-104,-2 0-1,-2-1 22,-4-4-41,-1 2 0,-2 1 1,-1 1-1,-1 1 0,-6-4 41,-22-13-34,-2 7 38,45 31 0,0 0 1,-1 0 0,1 1-1,-1 1 1,0 0-1,0 1 1,-10-2-5,15 4-3,0 0 0,-1 1 0,1 0 0,-1 0 1,1 1-1,0 0 0,-1 0 0,1 1 0,0 0 0,0 0 0,0 1 0,0-1 1,-4 4 2,-1 1 0,0 0 1,1 0 0,0 1 0,1 1-1,-6 5 0,1 2-10,0 0 0,2 1 0,0 0 0,1 1 0,-4 9 10,-3 8-29,2 1-1,-6 21 30,-6 26-12,14-35 38,2 1-1,2 0 1,3 1-1,1 0 1,2 22-26,5-44-6,1-1 0,1 1 0,1-1 0,7 24 6,-5-31-35,2 0-1,6 16 36,-5-19-41,0-1 0,1 0 0,5 6 41,15 13-97,-7-18-65,-3-6-69,1-4-115,-1-3-48,0-2-111,-10-2 206,2 0-33,-1-1-35,0 0-36,3-1-341,-1-1-38,27-5-1874,-22 4 1552,-7 1 480,-1 0 33,-1 1 130,0 0 34,0-1 37,0 1 43,1-1 47,-1 1 50,0-1 57,0 1 59,16-6-384,13-4-94</inkml:trace>
  <inkml:trace contextRef="#ctx0" brushRef="#br0" timeOffset="7">1592 2878 13184,'0'-3'535,"0"-9"1290,1 3-648,0 1-247,0 0-64,0 1-207,1 1-68,1 1-79,0 1-88,0 4-132,0 2-90,0 3-73,0 1-54,6 19 54,-2-2-61,-2 0 0,0 6-68,1 24 54,-2-7-51,-1-1-52,0 5-81,1-2-97,-3-41 165,1 7-97,-1 1-34,2 13-283,0-4 2,0 0-49,9 53-1314,-5-44 1097,1-1 85,-3-16 382,0 0 44,4 9-141,4 8-76</inkml:trace>
  <inkml:trace contextRef="#ctx0" brushRef="#br0" timeOffset="8">1520 2839 11520,'-6'-2'885,"-1"0"-75,1 0-71,0-1-67,0 1-61,0-1-58,1-1-54,0 1-47,-1-4 180,0-1-95,3 1-184,1-1-36,0-11 244,2 14-577,1-1 0,-1 1 1,1 0-1,1-1 1,-1 1-1,1 0 0,-1 0 1,2 0-1,-1 0 0,1-1 16,2-2-33,0 0-1,0 0 0,1 1 1,0 0-1,0 0 0,1 0 34,2-2-62,1 1 0,0 1 0,0-1 0,5-1 62,-7 4-59,1 0 0,0 1 0,0 0 0,1 1 0,1 0 59,4 0-137,0 1 62,9 4 51,-4 5 73,-18-6-40,0 0-1,-1 0 0,1 0 0,0 0 0,-1 0 0,0 0 0,1 0 0,-1 1 0,0-1 1,1 0-1,-1 1 0,0-1 0,0 1 0,0 0 0,0-1 0,0 1 0,-1 0 0,1-1 1,0 1-1,-1 1-8,1-1 2,-1 1 1,0 0 0,0-1 0,0 1-1,0 0 1,0-1 0,-1 1 0,1-1-1,-1 1 1,0 0 0,0 1-3,-3 7-134,-2-1 49,1 1 43,-2 0 36,-10 14 88,-17 11 167,18-23-166,-3 1-55,1-4-101,9-6-9,0 0-34,6-4-205,1 1-44,-2-2-470,2 0 0,0-5-1203,3 4 1348,-1-1 56,1 0 77,1 0 99,-1 1 219,0 1 60,0-1 67,0 1 74,6-5-407,6-3-68,-13 9 511</inkml:trace>
  <inkml:trace contextRef="#ctx0" brushRef="#br0" timeOffset="9">2867 1750 12544,'-3'-3'829,"-1"0"-44,1 1-47,0 0-47,0 1-48,1 0-50,-1 1-50,1 0-52,-1 1-52,1 0-54,0 1-55,0 0-56,0 2-57,0 0-57,1 0-60,-1 1-60,-5 19 193,1 0-34,-5 25 107,3 1-109,1 1-92,3-11-76,1 1-42,0 8-42,0 24-83,-3 38-101,6-109 237,-2 22-67,1 0-52,-1 1-78,1 0-99,0-9 33,1 1-62,0-1-69,0 1-75,0-7 136,0 0-34,1 1-36,-1-1-37,1 0-38,0 0-42,-1 0-41,2 1-44,-1-1-45,0 0-48,1 0-49,-1 0-50,1 0-52,0 0-54,0 0-56,1-1-57,-2-2 733,1-1 35,5 12-383</inkml:trace>
  <inkml:trace contextRef="#ctx0" brushRef="#br0" timeOffset="10">2670 2865 10368,'-2'-9'1077,"0"0"-104,0 1-101,-1-1-95,1 1-122,0 0-75,0 0-72,0 0-66,0 0-61,1-1-58,0 1-53,0 0-47,2-5 46,0 0-92,4-3-58,7-9-64,5 1-2,-10 17-11,1-1 0,-1 1 0,1 1 0,1-1-1,8-4-41,24-10 54,-17 14-89,1 1-68,-1 4-81,0 4-98,2 4 44,-6 6 62,-7 4 65,-5 3 65,-6 2 66,-7 1 68,-5-1 69,-7-1 69,5-9-120,0-2 74,4-4 16,0 0-1,-1-1 1,1 0-1,-3 0-195,-9 3 265,10-4-182,-1 0-47,1-1-56,-1 1-68,3-1-30,0 0-51,0 0-53,0 1-59,0-1-63,0 1-67,0-1-72,0 1-76,1 0 118,-4-1-88</inkml:trace>
  <inkml:trace contextRef="#ctx0" brushRef="#br0" timeOffset="11">3756 3040 10368,'-3'2'726,"0"1"-46,-1-1-45,1 0-44,0 0-41,-1 0-41,0 0-38,1-1-38,-1 1-35,0-1-35,-4 2 267,0 0-117,0 0-107,1-2-149,0 1-54,0 0-47,0-1-41,-1 1-23,-1-1-38,-15 3-21,9-1-14,6-2 31,2 0 30,0 1 46,-58 6 396,31-7-310,1 0-42,-16 0-10,25 0-128,1 2-35,-68 3 39,67-5-68,0 1-61,1 0-83,0 0-108,20-1 346,0-1-64,1 0-65,-1 0-62,0 1-64,0-1-61,0 0-61,1 0-60,0-1-61,1 1-58,0 0-58,1-1-57,1 0-58,0 0-55,2 0-55,0 0-55,6-1-1368,-5 1 1298,0 0 94,0 0 188,-1 0 73,2-1-39,2 1-215</inkml:trace>
  <inkml:trace contextRef="#ctx0" brushRef="#br0" timeOffset="12">3136 3233 6784,'-5'7'928,"1"-2"-356,2-2-148,0-1-66,0-1 70,1 0-56,0-1-52,-1 0-45,0 0-41,1-1-35,-3-1 114,1 0-88,-4-4 225,6 5-248,0 0 87,-6-6 438,0 0-103,0-1-96,1 0-86,0-1-79,1 0-70,0-1-62,0 0-53,-1-2-22,1 0-51,-13-42 152,15 39-176,0-3-49,4-21-81,-1 38 42,0-1 0,1 1 1,-1-1-1,0 1 0,0 0 1,1-1-1,-1 1 0,1 0 0,-1-1 1,1 1-1,-1 0 0,1-1 1,0 1-1,0 0 0,0 0 1,-1 0-1,1 0 0,0 0 1,1 0-1,-1 0 0,0 0 0,0 0 1,0 0-1,0 1 0,1-1 1,-1 0-1,0 1 0,1-1 1,-1 1-1,0 0 0,1-1 1,-1 1-1,1 0 0,-1 0 0,0 0 1,1 0-1,-1 0 0,1 0 1,-1 0-1,1 0 0,-1 1 1,0-1-1,1 0 0,-1 1 1,0-1-1,1 1 0,-1 0 7,6 2-17,0 0 0,-1 0 0,0 1 0,1 0 0,-2 0 0,1 0 0,0 1 0,-1 0 0,2 2 17,9 13-23,-3 2 38,-4 7 76,-8 1 108,-4-16-51,-3 0 36,-3 0 41,-3-1 44,-8 2 126,-2-3-76,-3-2-88,0-4-98,0-3-110,-1-3-120,14-2 0,0 0-34,0-2-36,1-1-37,-1-2 72,4-1 40,8 6 78,-1 0 0,0 0 1,1 0-1,-1 1 0,1-1 0,0 0 0,0 0 0,0 0 0,0 0 0,0-2 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25"/>
    </inkml:context>
    <inkml:brush xml:id="br0">
      <inkml:brushProperty name="width" value="0.05" units="cm"/>
      <inkml:brushProperty name="height" value="0.05" units="cm"/>
    </inkml:brush>
  </inkml:definitions>
  <inkml:trace contextRef="#ctx0" brushRef="#br0">2728 3145 3456,'-5'2'84,"-1"1"91,-1 0 81,1 0 69,-3 1 159,1 0 67,-20 10 1437,18-6-1187,6-4-435,0 0-40,0 1-48,1-1-56,0 3-146,0-3-68,2 0-68,0 0-71,2-1-73,0 1-75,1 1-76,0 0-78,0-1 136,0 2-140,1-1 93,-1 1 89,0 1 84,0-1 80,0 1 75,-1 0 72,1 1 66,-1-1 62,0 1 57,0-1 54,0 1 49,-1-1 45,0 1 39,-1 7 531,0-4-113,-2 0 49,2-8-544,0 0 0,0 0 0,-1 0 0,1 0 0,-1 0 0,1 0-1,-1-1 1,-2 3-351,-7 5 1359,4-6-718,-1-1-36,-3 0 134,-3-3-95,3 0-117,0-3-62,1 0-58,0-2-52,0 0-47,0-2-40,-9-9 166,-1-5-39,-8-16 144,17 22-280,-16-30 190,4-2-54,4-1-51,4-2-48,4 0-45,5-1-40,3-1-37,4 0-34,7-30 23,10 1-63,-8 47-44,12-27-56,-8 29 3,1 1-1,2 0 1,6-7-3,-1 5-142,25-27 142,-28 38-23,2 0-1,0 2 0,1 0 0,2 1 0,1 1 24,-10 8-15,0 0-1,1 2 0,0 0 1,0 0-1,1 2 0,0 0 1,2 1 15,-6 1-22,0 2 0,1 0 0,0 1 0,3 0 22,-4 1-31,0 0 0,0 2 0,0-1 0,9 3 31,-10-1-35,0 1-1,0 0 1,0 1-1,-1 0 1,1 0-1,-1 1 1,-1 1-1,1 0 1,-1 1-1,0-1 1,-1 2-1,8 7 36,-6-2-46,1 0 1,-2 1-1,0 0 1,-1 0-1,0 1 0,-1 1 1,-1-1-1,2 11 46,0-1-72,-2 1 0,1 7 72,3 56-110,-9-1 39,-8-7 46,-1-38 11,-2-1 0,-4 12 14,-3-5 44,-17 39-44,-8-1 93,-5-6 65,34-65-86,0 0 0,-1 0 0,-8 6-72,9-10 67,0-2-1,-1 0 1,0-1 0,-1 0 0,0 0 0,-14 5-67,15-8 63,-1-1-1,0-1 0,-5 1-62,4-2 49,0-1 0,0 0 0,-6-1-49,-24-1 64,-3-5-34,-14-11-115,39 7 64,1 0 0,-1-2 1,-9-6 20,-9-8-53,1-4-48,3-3-69,-2-7-129,22 18 98,0-1-40,2 0-44,0-1-47,3 0-51,0-1-56,9 14 144,-1 1-53,1-1-51,0 1-45,1-1-41,-1 1-38,-1-9-618,1-4-358,2 3 169,1-25-1827,2 30 2224,-1 0 37,1 3 357,-1 1 35,3-9-418,1-4-68,3-11-364</inkml:trace>
  <inkml:trace contextRef="#ctx0" brushRef="#br0" timeOffset="1">6375 3510 12160,'-7'5'631,"0"1"-37,-1 2 122,-1-1-38,7-5-502,-1-1-1,1 1 1,-1-1-1,1 0 1,-1 0 0,1 0-1,-1 0 1,0 0-1,1 0 1,-1-1-1,0 1 1,-1-1-176,-17-1 927,19 0-888,-7-1 209,-1 0 85,1 1-3,0-2 33,-21-7 906,18 4-761,-1-1-61,2-2-107,-21-20 192,6-4-115,5-2-103,5-1-92,4-3-80,4-1-68,4-1-57,3-1-46,3-5-43,2 8-74,2 1 1,6-18 145,2 2-101,1 7 57,0 3 63,8-14-112,1 2 0,3 1-1,34-51 94,-35 67-59,2 1-1,10-9 60,-12 19-16,0 0-1,2 3 1,2-1 16,-16 15 4,0 0 1,1 1-1,1 0 1,0 1-1,0 1 1,0 1-1,12-4-4,-22 9 6,1 0-1,-1 1 0,1-1 0,0 1 0,0 1 0,-1-1 0,1 1 0,0 0 0,0 1 0,0-1 1,-1 1-1,1 1 0,0-1 0,-1 1 0,1 1 0,-1-1 0,0 1 0,0 0 0,0 0 1,0 1-1,2 1-5,-1 1 5,0 0 1,-1 0 0,0 1 0,0 0-1,-1 0 1,0 0 0,0 1 0,-1-1-1,1 1 1,-2 0 0,3 8-6,1 3 19,-1 1 0,-1 0-1,-2 0 1,2 13-19,-2-4 30,-2 0 0,-1 0-1,-1 1 1,-2 1-30,-2 7 95,-1 0 0,-12 35-95,4-27 141,-2-1 1,-6 7-142,0-3 400,-23 33-400,32-62 73,0 0-1,-1-1 0,-1-1 0,0 0 1,-11 9-73,1-7 41,0-1-36,3-5-37,-1-2-39,-2-2-47,0-2-51,-1-1-59,-1-2-64,-1-3-72,-1-1-76,14-1 66,1-1-34,-16-2-497,-5-3-297,-17-6-719,0-3 29,17 4 742,7 1 308,13 5 471,1 0 40,-1 0 29,0 0 52,-1 0 59,1 0 63,-11-4-201,-1 0 39,-6-1-21,-17-6-113</inkml:trace>
  <inkml:trace contextRef="#ctx0" brushRef="#br0" timeOffset="2">3445 2999 13056,'-8'0'1232,"3"0"-72,2 1-76,2-1-77,2 1-81,2-1-85,0 1-86,2 0-90,1 0-92,0-1-96,0 1-98,1 0-102,-1-1-104,0 1-108,-1-1-109,-1 0-113,24 2 543,0-1-71,0 0-63,0-1-53,7 1-20,-1-2-49,70-1 107,-32 0-47,39-1 69,-1-1-49,1-2-44,0-1-40,112-10 29,0-2-94,434-30-32,-517 43 19,0 3 39,-80 3-79,82 4 108,-99 0-115,-1 0-42,-12 0-23,0 1-35,-1 1-41,0 0-46,-24-5-52,-1 1 67,0-1 57,0 0 46,1 1 31,9 4 56,-8-3-49,-1-1-63,0 0-93,-2 0 27,0-1-44,-1 0-50,1 0-55,0 1-60,0-1-66,0 0-71,-1 0-76,1 0-82,0 0-87,0 0-91,0 0-98,-1 0-102,1 0-108,0 0-113,0 0-119,-2-1 855,0 0 43,0 0 43,0 0 38,-1 0 36,1 0 33,0-1-247,1 0 186,-1-1 49,0 0-20,1-1-131</inkml:trace>
  <inkml:trace contextRef="#ctx0" brushRef="#br0" timeOffset="3">6686 2644 13568,'5'1'1110,"0"1"-119,0 0-113,0-1-104,-1 1-148,0-1-78,1 1-74,-1-1-69,0 0-62,-1 0-58,1 1-53,0-1-46,0 0-45,0 0-35,3 1 21,1 0-80,10 2-25,-12-3 16,0 0 39,1 0 56,0 0 69,0 0 84,1 0 98,48 4-11,1-2-64,-1-1-57,0-2-53,-1 0-45,1-2-41,54-6 18,-4-2-90,141-26-28,-159 20 40,-68 12-121,0 1 44,38-7 84,-21 4-27,-12 2-67,-4 0-50,-1 0-67,-3 1-37,0 0-66,-1-1-75,1 1-83,-17 3-320,-1-1 58,1 1 53,-1 0 49,0-1 45,-1 0 42,1 1 36,-1-1 33,-1-1-262,0 1 69,-6-3-1181,7 2 970,-2 1 80,0-2 118,-1 1 101,1-1 84,0 0 137,0 1 35,-8-7-407</inkml:trace>
  <inkml:trace contextRef="#ctx0" brushRef="#br0" timeOffset="4">7933 2691 7936,'1'3'501,"0"0"-57,1 7 834,-1-5-701,-1-2-195,0 0 43,1 0 88,-1 0 73,0 0 86,0 0 99,0-3-40</inkml:trace>
  <inkml:trace contextRef="#ctx0" brushRef="#br0" timeOffset="5">7945 2712 16288,'2'-15'628,"1"1"-112,-2-1-101,0 0-86,-1-3-31,0 0-84,0-4-34,-2-11 13,1 10-44,-2-26 29,-4-1-55,-4-9-29,-11-30-9,-6 2 3,6 31 13,3 11 30,-2 0 56,-14-22 129,-4 3-67,-6 3-62,-3 3-54,-16-5-37,-5 6-58,37 34-52,0 2 1,-18-8 13,17 13-48,-1 0 0,-24-6 48,10 7-39,0 2 0,-45-6 39,39 11 1,-21 2-1,-33 4 64,0 9 82,85-5-132,-33 4 67,0 0 81,0 1 96,0 1 111,28-4-138,0 1 33,1 0 36,-1 0 37,0 1 40,1 1 40,0 0 44,0 1 44,1-3-214,-2-2-110,-8-3-72,28 0-102,0-1 0,-1 0-1,1-1 1,-6-2-7,-2-3 8,4-4 43,10 9-28,0-1 1,0 0 0,0 0-1,0 1 1,1-1 0,-1 0-1,1-1 1,0 0-24,-2-7 116,0 0 1,1 0-1,1 0 0,0-12-116,-2-6 119,-4-20 18,-2 1 0,-3 1 0,-2 0 0,-1 0 1,-3 2-1,-8-13-137,-10-16 349,-11-10-349,-50-71 246,16 39-83,-9 5-49,-6 7-42,-9 7-38,52 54-44,-1 2 1,-3 3 0,-11-4 9,15 13-42,-1 2 0,-2 2 1,-44-12 41,38 18-70,-2 3 0,-38-4 70,23 10-52,1 3-1,-1 3 1,-42 5 52,27 5-78,0 4 0,-75 18 78,71-5-139,-33 15 139,-49 27-114,3 17 45,93-38 55,2 4 1,3 3-1,1 4 1,4 3-1,-8 12 14,53-43-22,1 2 0,2 1 0,0 1 0,2 2 0,-15 27 22,-3 19 11,7 5 46,0 28 99,14-39-57,5-25-73,0-10-46,-2-2-49,14-30 76,0 0 0,0 0 0,-1 0 1,0-1-1,0 0 0,-1 0 1,1 0-1,-4 2-7,-51 31 62,21-15-49,32-19 35,1 0-47,-6 4-100,-8 5-177,20-11 233,-4 13 25,2-11-44,2-3-60,-2 5 14,-2 6-43,5 0 10,10 10-82,16 8-32,0 2-8,-24-21 330,-3-10-59,-1-1-1,1 1 1,0-1-1,-1 1 1,1-1-1,-1 1 0,1-1 1,0 1-1,-1-1 1,1 0-1,-1 1 1,1-1-1,-1 0 0,1 1 1,-1-1-1,1 0 1,-1 1-1,0-1 1,1 0-1,-1 0 0,1 0 1,-2 0-8,-17 2 157,8-2-101,8 0-52,-53-4 208,6-6-91,-7-1-43,-74-9-22,-2 4-36,54 9-29,1 3 0,-33 4 9,26 5-95,0 4 0,1 3 1,-53 16 94,83-13-64,1 2 1,0 2 0,-9 8 63,22-8-88,1 3 0,-18 13 88,-72 56-282,98-65 234,-1 2 39,3 2 60,13-16 39,5-3-50,1 0-33,2 2-46,4 3-54,3-8 78,0 1 1,1 0-1,0-1 1,1 5 14,0-1-6,2 0 0,-1 0-1,1 0 1,4 9 6,23 46-22,-7-24-33,3 1 44,1-1 1,11 10 10,-6-13 14,1-1 0,2-2 1,38 32-15,-38-40 12,0-2 0,1-2-1,2-1 1,1-2 0,0-2 0,2-1 0,0-2 0,23 5-12,-26-11 188,1-1-122,0-1-111,0-1-98,1-2-87,0 0-75,0-2-64,0-1-53,28-1-372,-22-3-201,0-2-1,19-4 996,-18-2-567,-1-2 54,2-2 212,22-10-64,-70 23 364</inkml:trace>
  <inkml:trace contextRef="#ctx0" brushRef="#br0" timeOffset="6">920 1057 12544,'0'3'504,"0"4"490,1-2-74,0 1-84,1-2-93,1 0-104,2 0-113,2-1-123,-2-1-251,0 0-35,28 6 790,2-2-122,2-2-112,1-1-102,1-2-92,0 0-82,0-1-71,1-1-61,-23 1-167,54-1 222,0-2-41,0 0-38,1-1-36,70-5 109,1-3-109,-28 1-105,-1-1-44,24-4-32,67-8-36,32-3 5,-80 9 53,-114 14-152,0-1 46,44-5 29,66-6 51,-102 10-55,0 1-48,-9 1-35,1 0-54,0 0-63,-1 1-74,-7 0-10,1 0-64,-1 1-67,0 0-75,0 0-78,-1 0-85,1 0-91,-1 1-94,16 1-1266,-37 0 1467,-1 0 59,-1 1-46,-2 0 111,-4 1 94,-2 0 78,-4 3-108,-7 4-88</inkml:trace>
  <inkml:trace contextRef="#ctx0" brushRef="#br0" timeOffset="7">263 1660 12288,'-25'5'1619,"10"-2"-622,5 0-259,2-1-114,5-1-303,0 0-48,2 0-43,1 0-33,1 0 63,4 1 64,8 2 53,0-1-36,14 2 245,0-2-116,2-2-95,-6-1-132,1 0-41,5-1 1,14-1 53,27-2 147,45 0-16,2-1-99,2-1-82,0-1-66,24-2-36,259-20 51,-232 16-37,144-13-74,-178 13-53,15-2-75,-75 7 0,-1 0-34,50-7-173,-62 7 97,-1 0-39,0 0-39,-1-1-44,1 1-46,-1-1-50,-17 2 80,-22 3 125,0 1-37,7-2-154,-1 0-98,-5 1-8,0 0-91,0 0-103,0 0-114,-3 1 41,-1-1-93,0 1-98,0-1-106,0 1-110,1-1-117,-1 1-124,-9 1 661,0 0-33,4 0-187,-2-1 114,1 1-59,5-2-338</inkml:trace>
  <inkml:trace contextRef="#ctx0" brushRef="#br0" timeOffset="8">1 2649 15872,'8'2'863,"0"0"-81,1-1-69,-2 1-75,1 0-68,0-1-65,-1 1-61,0 0-54,1-1-51,-1 1-46,2-1 4,0 1-52,0 0-44,0-1-35,9 2 68,28 3 221,-29-4-346,68 8 417,-22-5-215,-2-3-90,8-2-49,-5-3-156,53-4-85,-42 2-53,1-2-108,-1 0-95,1-1-80,15-2-171,1-2-75,18-2-197,55-10-480,0-2 51,-55 8 521,-18 2 217,-1 0 107,-15 2 170,0 1 104,0-1 117,-39 7 68,1 0 34,105-20-199,73-14 37,-215 41 101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9/25/2018 11:56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600886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3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75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06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76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96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319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52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7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59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11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 Machine Learning finds patterns in large volumes of data and uses those patterns to perform predictive analysis.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 Machine learning models fall into two broad categories: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supervised and unsupervised.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4.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7124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2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75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0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5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978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08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14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681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998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72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Descriptive Analytics – What happened</a:t>
            </a:r>
          </a:p>
          <a:p>
            <a:r>
              <a:rPr lang="en-IN" dirty="0"/>
              <a:t>Diagnostic Analytics – Why did it happen</a:t>
            </a:r>
          </a:p>
          <a:p>
            <a:r>
              <a:rPr lang="en-IN" dirty="0"/>
              <a:t>Predictive Analytics – What will happen</a:t>
            </a:r>
          </a:p>
          <a:p>
            <a:r>
              <a:rPr lang="en-IN" dirty="0"/>
              <a:t>Prescriptive Analytics – How can we make it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3768544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43BBE-C2B2-4901-B130-2DD513834F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723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775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156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79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99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345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17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922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76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74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The data typically needs to be "cleaned" before</a:t>
            </a:r>
            <a:r>
              <a:rPr lang="en-US" baseline="0" dirty="0"/>
              <a:t> it is used, and ML Studio includes modules to help with the cleaning. (Examples of cleaning include removing rows with missing data, replacing missing data algorithmically, removing duplicate rows, and removing rows containing "outliers." In practice, cleaning the data can be very time-intensive and often consumes 50% of the time required to build the model.) Once the data is ready, you select an algorithm and "train" the model by allowing it to iterate over the data and find patterns in it. After that comes scoring and evaluating the model, which tells you how well the model is able to predict outcomes. All of this is performed visually in ML Studio. Once the model is ready, a few button clicks deploy it as a Web service so it can be called from client apps.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875527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487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03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16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139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2BC1F4-DF9F-4B65-ACDC-2520ACDDA6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975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19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03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89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28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11:56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461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368000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032042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783865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3440734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88298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324994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440803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931262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716026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902187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86344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pic>
        <p:nvPicPr>
          <p:cNvPr id="10" name="Graphic 9">
            <a:extLst>
              <a:ext uri="{FF2B5EF4-FFF2-40B4-BE49-F238E27FC236}">
                <a16:creationId xmlns:a16="http://schemas.microsoft.com/office/drawing/2014/main" id="{5F0952A2-089F-4D52-8090-494AB30CCA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2" name="Graphic 11">
            <a:extLst>
              <a:ext uri="{FF2B5EF4-FFF2-40B4-BE49-F238E27FC236}">
                <a16:creationId xmlns:a16="http://schemas.microsoft.com/office/drawing/2014/main" id="{12AAB2A9-F085-46B7-953A-4F888BE160D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4" name="Graphic 13">
            <a:extLst>
              <a:ext uri="{FF2B5EF4-FFF2-40B4-BE49-F238E27FC236}">
                <a16:creationId xmlns:a16="http://schemas.microsoft.com/office/drawing/2014/main" id="{03CE9AAD-BA2D-409F-9474-0F0BB8F550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949183" y="3714094"/>
            <a:ext cx="2168764" cy="2317429"/>
          </a:xfrm>
          <a:prstGeom prst="rect">
            <a:avLst/>
          </a:prstGeom>
        </p:spPr>
      </p:pic>
      <p:sp>
        <p:nvSpPr>
          <p:cNvPr id="16" name="Text Placeholder 4">
            <a:extLst>
              <a:ext uri="{FF2B5EF4-FFF2-40B4-BE49-F238E27FC236}">
                <a16:creationId xmlns:a16="http://schemas.microsoft.com/office/drawing/2014/main" id="{2D32A73F-2D16-4692-A963-BF19F2D300BB}"/>
              </a:ext>
            </a:extLst>
          </p:cNvPr>
          <p:cNvSpPr>
            <a:spLocks noGrp="1"/>
          </p:cNvSpPr>
          <p:nvPr>
            <p:ph type="body" sz="quarter" idx="14"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7" name="Graphic 16">
            <a:extLst>
              <a:ext uri="{FF2B5EF4-FFF2-40B4-BE49-F238E27FC236}">
                <a16:creationId xmlns:a16="http://schemas.microsoft.com/office/drawing/2014/main" id="{35D4708E-68C3-4889-8BC4-16922B5AFAC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72324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563968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14624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45776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63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42906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7654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54003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13550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9098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51841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8463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2844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6417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56372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14560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59153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41002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42653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4325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753054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05028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98688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8118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306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2926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4438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8741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9725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54647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355858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81886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theme" Target="../theme/theme3.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9/25/2018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1381061601"/>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3" r:id="rId12"/>
    <p:sldLayoutId id="2147484664" r:id="rId13"/>
    <p:sldLayoutId id="2147484665" r:id="rId14"/>
    <p:sldLayoutId id="2147484666" r:id="rId15"/>
    <p:sldLayoutId id="2147484667" r:id="rId16"/>
    <p:sldLayoutId id="2147484668" r:id="rId17"/>
    <p:sldLayoutId id="2147484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5953695"/>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3" r:id="rId23"/>
    <p:sldLayoutId id="2147484694" r:id="rId24"/>
    <p:sldLayoutId id="2147484695"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39.emf"/><Relationship Id="rId5" Type="http://schemas.openxmlformats.org/officeDocument/2006/relationships/customXml" Target="../ink/ink2.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6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6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44.xml"/><Relationship Id="rId1" Type="http://schemas.openxmlformats.org/officeDocument/2006/relationships/slideLayout" Target="../slideLayouts/slideLayout40.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hyperlink" Target="https://visualstudio.uservoice.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3035178"/>
            <a:ext cx="6675120" cy="498598"/>
          </a:xfrm>
        </p:spPr>
        <p:txBody>
          <a:bodyPr/>
          <a:lstStyle/>
          <a:p>
            <a:r>
              <a:rPr lang="en-US" dirty="0">
                <a:latin typeface="Segoe UI Semibold" panose="020B0702040204020203" pitchFamily="34" charset="0"/>
                <a:cs typeface="Segoe UI Semibold" panose="020B0702040204020203" pitchFamily="34" charset="0"/>
              </a:rPr>
              <a:t>Introducing ML.NET</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747897"/>
          </a:xfrm>
        </p:spPr>
        <p:txBody>
          <a:bodyPr/>
          <a:lstStyle/>
          <a:p>
            <a:r>
              <a:rPr lang="en-US" sz="1800" dirty="0">
                <a:latin typeface="Segoe UI" panose="020B0502040204020203" pitchFamily="34" charset="0"/>
              </a:rPr>
              <a:t>Sathish Nadarajan,	                      	</a:t>
            </a:r>
            <a:br>
              <a:rPr lang="en-US" sz="1800" dirty="0">
                <a:latin typeface="Segoe UI" panose="020B0502040204020203" pitchFamily="34" charset="0"/>
              </a:rPr>
            </a:br>
            <a:r>
              <a:rPr lang="en-US" sz="1800" dirty="0">
                <a:latin typeface="Segoe UI" panose="020B0502040204020203" pitchFamily="34" charset="0"/>
              </a:rPr>
              <a:t>SharePoint Architect,             	</a:t>
            </a:r>
          </a:p>
          <a:p>
            <a:r>
              <a:rPr lang="en-US" sz="1800" dirty="0">
                <a:latin typeface="Segoe UI" panose="020B0502040204020203" pitchFamily="34" charset="0"/>
              </a:rPr>
              <a:t>@</a:t>
            </a:r>
            <a:r>
              <a:rPr lang="en-US" sz="1800" dirty="0" err="1">
                <a:latin typeface="Segoe UI" panose="020B0502040204020203" pitchFamily="34" charset="0"/>
              </a:rPr>
              <a:t>contactsathish</a:t>
            </a:r>
            <a:r>
              <a:rPr lang="en-US" sz="1800" dirty="0">
                <a:latin typeface="Segoe UI" panose="020B0502040204020203" pitchFamily="34" charset="0"/>
              </a:rPr>
              <a:t>                                         	</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6121A9-F622-4084-96B5-FFF20463F659}"/>
              </a:ext>
            </a:extLst>
          </p:cNvPr>
          <p:cNvSpPr/>
          <p:nvPr/>
        </p:nvSpPr>
        <p:spPr>
          <a:xfrm>
            <a:off x="373488" y="1455235"/>
            <a:ext cx="9486900" cy="175432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How .NET team</a:t>
            </a:r>
            <a:b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br>
            <a: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uses ML</a:t>
            </a:r>
          </a:p>
        </p:txBody>
      </p:sp>
      <p:sp>
        <p:nvSpPr>
          <p:cNvPr id="6" name="Shape 49">
            <a:extLst>
              <a:ext uri="{FF2B5EF4-FFF2-40B4-BE49-F238E27FC236}">
                <a16:creationId xmlns:a16="http://schemas.microsoft.com/office/drawing/2014/main" id="{44C92264-D581-4E08-AB80-09A7E4FB3EB9}"/>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7" name="Picture 6">
            <a:extLst>
              <a:ext uri="{FF2B5EF4-FFF2-40B4-BE49-F238E27FC236}">
                <a16:creationId xmlns:a16="http://schemas.microsoft.com/office/drawing/2014/main" id="{A4CC28D3-27A4-46F1-A11A-4B71AA8F51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29466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2D7B42A-1C00-4407-8AE7-978D21691CF0}"/>
              </a:ext>
            </a:extLst>
          </p:cNvPr>
          <p:cNvSpPr txBox="1">
            <a:spLocks/>
          </p:cNvSpPr>
          <p:nvPr/>
        </p:nvSpPr>
        <p:spPr>
          <a:xfrm>
            <a:off x="-1056905" y="87854"/>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Solve </a:t>
            </a:r>
            <a:r>
              <a:rPr kumimoji="0" lang="en-US" sz="5333" b="1" i="0" u="none" strike="noStrike" kern="1200" cap="none" spc="-100" normalizeH="0" baseline="0" noProof="0">
                <a:ln w="3175">
                  <a:noFill/>
                </a:ln>
                <a:solidFill>
                  <a:srgbClr val="505050"/>
                </a:solidFill>
                <a:effectLst/>
                <a:uLnTx/>
                <a:uFillTx/>
                <a:latin typeface="Segoe UI Light"/>
                <a:ea typeface="+mn-ea"/>
                <a:cs typeface="Segoe UI" pitchFamily="34" charset="0"/>
              </a:rPr>
              <a:t>three problems </a:t>
            </a: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with</a:t>
            </a:r>
            <a:endPar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pic>
        <p:nvPicPr>
          <p:cNvPr id="22" name="Picture 21">
            <a:extLst>
              <a:ext uri="{FF2B5EF4-FFF2-40B4-BE49-F238E27FC236}">
                <a16:creationId xmlns:a16="http://schemas.microsoft.com/office/drawing/2014/main" id="{1EFE579F-9BA7-4505-AA3B-9CA44A01ECAE}"/>
              </a:ext>
            </a:extLst>
          </p:cNvPr>
          <p:cNvPicPr>
            <a:picLocks noChangeAspect="1"/>
          </p:cNvPicPr>
          <p:nvPr/>
        </p:nvPicPr>
        <p:blipFill>
          <a:blip r:embed="rId3"/>
          <a:stretch>
            <a:fillRect/>
          </a:stretch>
        </p:blipFill>
        <p:spPr>
          <a:xfrm>
            <a:off x="3711554" y="2441695"/>
            <a:ext cx="3061897" cy="2323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27" name="TextBox 26">
            <a:extLst>
              <a:ext uri="{FF2B5EF4-FFF2-40B4-BE49-F238E27FC236}">
                <a16:creationId xmlns:a16="http://schemas.microsoft.com/office/drawing/2014/main" id="{4996354C-CC89-4F5E-B57E-0384BCEA2371}"/>
              </a:ext>
            </a:extLst>
          </p:cNvPr>
          <p:cNvSpPr txBox="1"/>
          <p:nvPr/>
        </p:nvSpPr>
        <p:spPr>
          <a:xfrm>
            <a:off x="3643610" y="5035286"/>
            <a:ext cx="32220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uLnTx/>
                <a:uFillTx/>
                <a:latin typeface="Segoe UI Semibold" panose="020B0702040204020203" pitchFamily="34" charset="0"/>
                <a:ea typeface="+mn-ea"/>
                <a:cs typeface="Segoe UI Semibold" panose="020B0702040204020203" pitchFamily="34" charset="0"/>
              </a:rPr>
              <a:t>Flight Delays</a:t>
            </a:r>
          </a:p>
        </p:txBody>
      </p:sp>
      <p:pic>
        <p:nvPicPr>
          <p:cNvPr id="11" name="Picture 10">
            <a:extLst>
              <a:ext uri="{FF2B5EF4-FFF2-40B4-BE49-F238E27FC236}">
                <a16:creationId xmlns:a16="http://schemas.microsoft.com/office/drawing/2014/main" id="{18FF496A-79C8-4372-9750-978247187E58}"/>
              </a:ext>
            </a:extLst>
          </p:cNvPr>
          <p:cNvPicPr>
            <a:picLocks noChangeAspect="1"/>
          </p:cNvPicPr>
          <p:nvPr/>
        </p:nvPicPr>
        <p:blipFill>
          <a:blip r:embed="rId4"/>
          <a:stretch>
            <a:fillRect/>
          </a:stretch>
        </p:blipFill>
        <p:spPr>
          <a:xfrm>
            <a:off x="7579195" y="2442699"/>
            <a:ext cx="3956276" cy="2321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28" name="TextBox 27">
            <a:extLst>
              <a:ext uri="{FF2B5EF4-FFF2-40B4-BE49-F238E27FC236}">
                <a16:creationId xmlns:a16="http://schemas.microsoft.com/office/drawing/2014/main" id="{58A78C09-E6F4-4C6C-A6A2-09B1AAA6F04C}"/>
              </a:ext>
            </a:extLst>
          </p:cNvPr>
          <p:cNvSpPr txBox="1"/>
          <p:nvPr/>
        </p:nvSpPr>
        <p:spPr>
          <a:xfrm>
            <a:off x="7486650" y="5035286"/>
            <a:ext cx="4152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uLnTx/>
                <a:uFillTx/>
                <a:latin typeface="Segoe UI Semibold" panose="020B0702040204020203" pitchFamily="34" charset="0"/>
                <a:ea typeface="+mn-ea"/>
                <a:cs typeface="Segoe UI Semibold" panose="020B0702040204020203" pitchFamily="34" charset="0"/>
              </a:rPr>
              <a:t>Sales Forecasting</a:t>
            </a:r>
          </a:p>
        </p:txBody>
      </p:sp>
      <p:pic>
        <p:nvPicPr>
          <p:cNvPr id="29" name="Picture 28">
            <a:extLst>
              <a:ext uri="{FF2B5EF4-FFF2-40B4-BE49-F238E27FC236}">
                <a16:creationId xmlns:a16="http://schemas.microsoft.com/office/drawing/2014/main" id="{29A040BA-0D82-463A-A081-95CB09D8F42F}"/>
              </a:ext>
            </a:extLst>
          </p:cNvPr>
          <p:cNvPicPr>
            <a:picLocks noChangeAspect="1"/>
          </p:cNvPicPr>
          <p:nvPr/>
        </p:nvPicPr>
        <p:blipFill>
          <a:blip r:embed="rId5"/>
          <a:stretch>
            <a:fillRect/>
          </a:stretch>
        </p:blipFill>
        <p:spPr>
          <a:xfrm>
            <a:off x="8379666" y="220337"/>
            <a:ext cx="1311086" cy="1239442"/>
          </a:xfrm>
          <a:prstGeom prst="rect">
            <a:avLst/>
          </a:prstGeom>
        </p:spPr>
      </p:pic>
      <p:sp>
        <p:nvSpPr>
          <p:cNvPr id="24" name="TextBox 23">
            <a:extLst>
              <a:ext uri="{FF2B5EF4-FFF2-40B4-BE49-F238E27FC236}">
                <a16:creationId xmlns:a16="http://schemas.microsoft.com/office/drawing/2014/main" id="{21A97A34-5BF5-4E8D-8BF8-23B5C10CCDCD}"/>
              </a:ext>
            </a:extLst>
          </p:cNvPr>
          <p:cNvSpPr txBox="1"/>
          <p:nvPr/>
        </p:nvSpPr>
        <p:spPr>
          <a:xfrm>
            <a:off x="642044" y="5024215"/>
            <a:ext cx="23805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uLnTx/>
                <a:uFillTx/>
                <a:latin typeface="Segoe UI Semibold" panose="020B0702040204020203" pitchFamily="34" charset="0"/>
                <a:ea typeface="+mn-ea"/>
                <a:cs typeface="Segoe UI Semibold" panose="020B0702040204020203" pitchFamily="34" charset="0"/>
              </a:rPr>
              <a:t>Issue Classification </a:t>
            </a:r>
          </a:p>
        </p:txBody>
      </p:sp>
      <p:grpSp>
        <p:nvGrpSpPr>
          <p:cNvPr id="8" name="Group 7">
            <a:extLst>
              <a:ext uri="{FF2B5EF4-FFF2-40B4-BE49-F238E27FC236}">
                <a16:creationId xmlns:a16="http://schemas.microsoft.com/office/drawing/2014/main" id="{6EF4A8C8-B9E2-46EE-8270-9C377952BE31}"/>
              </a:ext>
            </a:extLst>
          </p:cNvPr>
          <p:cNvGrpSpPr/>
          <p:nvPr/>
        </p:nvGrpSpPr>
        <p:grpSpPr>
          <a:xfrm>
            <a:off x="656529" y="2362200"/>
            <a:ext cx="2366071" cy="2508250"/>
            <a:chOff x="656529" y="2362200"/>
            <a:chExt cx="2366071" cy="2508250"/>
          </a:xfrm>
        </p:grpSpPr>
        <p:sp>
          <p:nvSpPr>
            <p:cNvPr id="2" name="Rectangle 1">
              <a:extLst>
                <a:ext uri="{FF2B5EF4-FFF2-40B4-BE49-F238E27FC236}">
                  <a16:creationId xmlns:a16="http://schemas.microsoft.com/office/drawing/2014/main" id="{1F8BC614-A48D-4B34-90BF-5506DACEEE3F}"/>
                </a:ext>
              </a:extLst>
            </p:cNvPr>
            <p:cNvSpPr/>
            <p:nvPr/>
          </p:nvSpPr>
          <p:spPr>
            <a:xfrm>
              <a:off x="656529" y="2362200"/>
              <a:ext cx="2366071" cy="25082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5E261AD-F3AA-4515-A293-9861BE751E3D}"/>
                </a:ext>
              </a:extLst>
            </p:cNvPr>
            <p:cNvPicPr>
              <a:picLocks noChangeAspect="1"/>
            </p:cNvPicPr>
            <p:nvPr/>
          </p:nvPicPr>
          <p:blipFill>
            <a:blip r:embed="rId6"/>
            <a:stretch>
              <a:fillRect/>
            </a:stretch>
          </p:blipFill>
          <p:spPr>
            <a:xfrm>
              <a:off x="1210250" y="2536139"/>
              <a:ext cx="1258629" cy="1375629"/>
            </a:xfrm>
            <a:prstGeom prst="rect">
              <a:avLst/>
            </a:prstGeom>
            <a:solidFill>
              <a:srgbClr val="FFFFFF">
                <a:shade val="85000"/>
              </a:srgbClr>
            </a:solidFill>
            <a:ln w="88900" cap="sq">
              <a:solidFill>
                <a:srgbClr val="FFFFFF"/>
              </a:solidFill>
              <a:miter lim="800000"/>
            </a:ln>
            <a:effectLst/>
          </p:spPr>
        </p:pic>
        <p:pic>
          <p:nvPicPr>
            <p:cNvPr id="5" name="Picture 4">
              <a:extLst>
                <a:ext uri="{FF2B5EF4-FFF2-40B4-BE49-F238E27FC236}">
                  <a16:creationId xmlns:a16="http://schemas.microsoft.com/office/drawing/2014/main" id="{7E6C4EA4-5B0B-4BCD-97F1-2E8FF5E1FCC1}"/>
                </a:ext>
              </a:extLst>
            </p:cNvPr>
            <p:cNvPicPr>
              <a:picLocks noChangeAspect="1"/>
            </p:cNvPicPr>
            <p:nvPr/>
          </p:nvPicPr>
          <p:blipFill>
            <a:blip r:embed="rId7"/>
            <a:stretch>
              <a:fillRect/>
            </a:stretch>
          </p:blipFill>
          <p:spPr>
            <a:xfrm>
              <a:off x="800890" y="4225553"/>
              <a:ext cx="2077349" cy="484877"/>
            </a:xfrm>
            <a:prstGeom prst="rect">
              <a:avLst/>
            </a:prstGeom>
          </p:spPr>
        </p:pic>
      </p:grpSp>
    </p:spTree>
    <p:extLst>
      <p:ext uri="{BB962C8B-B14F-4D97-AF65-F5344CB8AC3E}">
        <p14:creationId xmlns:p14="http://schemas.microsoft.com/office/powerpoint/2010/main" val="281911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par>
                          <p:cTn id="26" fill="hold">
                            <p:stCondLst>
                              <p:cond delay="2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43E4FA-2712-46CB-A334-FC0C16F0DF30}"/>
              </a:ext>
            </a:extLst>
          </p:cNvPr>
          <p:cNvSpPr/>
          <p:nvPr/>
        </p:nvSpPr>
        <p:spPr>
          <a:xfrm>
            <a:off x="914400" y="1435917"/>
            <a:ext cx="9486900" cy="192052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ML.NET is for building your own ML models</a:t>
            </a:r>
          </a:p>
        </p:txBody>
      </p:sp>
      <p:sp>
        <p:nvSpPr>
          <p:cNvPr id="9" name="Shape 49">
            <a:extLst>
              <a:ext uri="{FF2B5EF4-FFF2-40B4-BE49-F238E27FC236}">
                <a16:creationId xmlns:a16="http://schemas.microsoft.com/office/drawing/2014/main" id="{1ACB5163-CE39-4090-9DA1-85121D95BDF6}"/>
              </a:ext>
            </a:extLst>
          </p:cNvPr>
          <p:cNvSpPr/>
          <p:nvPr/>
        </p:nvSpPr>
        <p:spPr>
          <a:xfrm>
            <a:off x="0" y="551922"/>
            <a:ext cx="7316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prstClr val="white"/>
                </a:solidFill>
                <a:effectLst/>
                <a:uLnTx/>
                <a:uFillTx/>
                <a:latin typeface="Segoe UI" panose="020B0502040204020203" pitchFamily="34" charset="0"/>
                <a:ea typeface="Work Sans Light"/>
                <a:cs typeface="Segoe UI" panose="020B0502040204020203" pitchFamily="34" charset="0"/>
                <a:sym typeface="Work Sans Light"/>
              </a:rPr>
              <a:t>01</a:t>
            </a:r>
          </a:p>
        </p:txBody>
      </p:sp>
      <p:sp>
        <p:nvSpPr>
          <p:cNvPr id="10" name="Shape 251">
            <a:extLst>
              <a:ext uri="{FF2B5EF4-FFF2-40B4-BE49-F238E27FC236}">
                <a16:creationId xmlns:a16="http://schemas.microsoft.com/office/drawing/2014/main" id="{2D9734BA-7E69-43C1-9BBF-8D3F1F12612C}"/>
              </a:ext>
            </a:extLst>
          </p:cNvPr>
          <p:cNvSpPr txBox="1">
            <a:spLocks/>
          </p:cNvSpPr>
          <p:nvPr/>
        </p:nvSpPr>
        <p:spPr>
          <a:xfrm>
            <a:off x="806389" y="447522"/>
            <a:ext cx="5040000" cy="629200"/>
          </a:xfrm>
          <a:prstGeom prst="rect">
            <a:avLst/>
          </a:prstGeom>
        </p:spPr>
        <p:txBody>
          <a:bodyPr spcFirstLastPara="1" vert="horz" wrap="square" lIns="121900" tIns="121900" rIns="121900" bIns="12190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E3008C"/>
                </a:solidFill>
                <a:effectLst/>
                <a:uLnTx/>
                <a:uFillTx/>
                <a:latin typeface="Segoe UI" panose="020B0502040204020203" pitchFamily="34" charset="0"/>
                <a:ea typeface="Roboto"/>
                <a:cs typeface="Segoe UI" panose="020B0502040204020203" pitchFamily="34" charset="0"/>
                <a:sym typeface="Roboto"/>
              </a:rPr>
              <a:t>WHAT IS ML.NET?</a:t>
            </a:r>
          </a:p>
        </p:txBody>
      </p:sp>
      <p:sp>
        <p:nvSpPr>
          <p:cNvPr id="5" name="Shape 49">
            <a:extLst>
              <a:ext uri="{FF2B5EF4-FFF2-40B4-BE49-F238E27FC236}">
                <a16:creationId xmlns:a16="http://schemas.microsoft.com/office/drawing/2014/main" id="{94B0A1CE-6433-475E-8BB9-A86D6A15E1B7}"/>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6" name="Picture 5">
            <a:extLst>
              <a:ext uri="{FF2B5EF4-FFF2-40B4-BE49-F238E27FC236}">
                <a16:creationId xmlns:a16="http://schemas.microsoft.com/office/drawing/2014/main" id="{F62CF6A9-1FC0-47FD-BB50-9836BBE68F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361684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912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857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4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1054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427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55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4381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TextAnalyticsAPI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TextAnalyticsAPI();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client.AzureRegion = AzureRegions.Westus;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client.SubscriptionKey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client.Sentiment(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MultiLanguageBatchInput(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List&lt;MultiLanguageInput&gt;()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MultiLanguageInput(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is a great vacuum cleaner</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1" name="emoji" title="Icon of a face with a open mouthed smile">
            <a:extLst>
              <a:ext uri="{FF2B5EF4-FFF2-40B4-BE49-F238E27FC236}">
                <a16:creationId xmlns:a16="http://schemas.microsoft.com/office/drawing/2014/main" id="{13A6C4DE-83B3-415D-B420-F00E3DC04358}"/>
              </a:ext>
            </a:extLst>
          </p:cNvPr>
          <p:cNvSpPr>
            <a:spLocks noChangeAspect="1" noEditPoints="1"/>
          </p:cNvSpPr>
          <p:nvPr/>
        </p:nvSpPr>
        <p:spPr bwMode="auto">
          <a:xfrm>
            <a:off x="9472896" y="3726951"/>
            <a:ext cx="365760" cy="36576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FCAE4E6-3032-4BEB-B829-4DEC3F930979}"/>
              </a:ext>
            </a:extLst>
          </p:cNvPr>
          <p:cNvSpPr txBox="1"/>
          <p:nvPr/>
        </p:nvSpPr>
        <p:spPr>
          <a:xfrm>
            <a:off x="9981358" y="3742640"/>
            <a:ext cx="143481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96% positive</a:t>
            </a:r>
          </a:p>
        </p:txBody>
      </p:sp>
      <p:sp>
        <p:nvSpPr>
          <p:cNvPr id="33" name="Title 1">
            <a:extLst>
              <a:ext uri="{FF2B5EF4-FFF2-40B4-BE49-F238E27FC236}">
                <a16:creationId xmlns:a16="http://schemas.microsoft.com/office/drawing/2014/main" id="{E12C86CC-3EAB-4EE4-8B53-FB75C1469A4B}"/>
              </a:ext>
            </a:extLst>
          </p:cNvPr>
          <p:cNvSpPr>
            <a:spLocks noGrp="1"/>
          </p:cNvSpPr>
          <p:nvPr>
            <p:ph type="title"/>
          </p:nvPr>
        </p:nvSpPr>
        <p:spPr>
          <a:xfrm>
            <a:off x="470978" y="-31489"/>
            <a:ext cx="11555771" cy="1325563"/>
          </a:xfrm>
        </p:spPr>
        <p:txBody>
          <a:bodyPr/>
          <a:lstStyle/>
          <a:p>
            <a:r>
              <a:rPr lang="en-US" dirty="0">
                <a:solidFill>
                  <a:srgbClr val="0070C0"/>
                </a:solidFill>
              </a:rPr>
              <a:t>Pre-built ML Models (Azure Cognitive Services)</a:t>
            </a:r>
          </a:p>
        </p:txBody>
      </p:sp>
    </p:spTree>
    <p:extLst>
      <p:ext uri="{BB962C8B-B14F-4D97-AF65-F5344CB8AC3E}">
        <p14:creationId xmlns:p14="http://schemas.microsoft.com/office/powerpoint/2010/main" val="9451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815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713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81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0951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248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01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253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TextAnalyticsAPI client =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TextAnalyticsAPI();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client.AzureRegion = AzureRegions.Westus;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client.SubscriptionKey =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client.Sentiment(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MultiLanguageBatchInput(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List&lt;MultiLanguageInput&gt;()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panose="020B0609020204030204" pitchFamily="49" charset="0"/>
                <a:ea typeface="+mn-ea"/>
                <a:cs typeface="+mn-cs"/>
              </a:rPr>
              <a:t> new</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MultiLanguageInput(</a:t>
            </a:r>
            <a:r>
              <a:rPr kumimoji="0" lang="en-US" sz="20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a:ln>
                  <a:noFill/>
                </a:ln>
                <a:solidFill>
                  <a:srgbClr val="C00000"/>
                </a:solidFill>
                <a:effectLst/>
                <a:uLnTx/>
                <a:uFillTx/>
                <a:latin typeface="Consolas" panose="020B0609020204030204" pitchFamily="49" charset="0"/>
                <a:ea typeface="+mn-ea"/>
                <a:cs typeface="+mn-cs"/>
              </a:rPr>
              <a:t>This vacuum cleaner sucks so much dirt</a:t>
            </a:r>
            <a:r>
              <a:rPr kumimoji="0" lang="en-US" sz="20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0" name="emoticon_2" title="Icon of a face frowning">
            <a:extLst>
              <a:ext uri="{FF2B5EF4-FFF2-40B4-BE49-F238E27FC236}">
                <a16:creationId xmlns:a16="http://schemas.microsoft.com/office/drawing/2014/main" id="{FDB893AF-3AC0-448A-9804-56B42AD81520}"/>
              </a:ext>
            </a:extLst>
          </p:cNvPr>
          <p:cNvSpPr>
            <a:spLocks noChangeAspect="1" noEditPoints="1"/>
          </p:cNvSpPr>
          <p:nvPr/>
        </p:nvSpPr>
        <p:spPr bwMode="auto">
          <a:xfrm>
            <a:off x="9530219" y="364416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4011D88-CB8E-4FD8-BA00-A2A79AE9D31C}"/>
              </a:ext>
            </a:extLst>
          </p:cNvPr>
          <p:cNvSpPr txBox="1"/>
          <p:nvPr/>
        </p:nvSpPr>
        <p:spPr>
          <a:xfrm>
            <a:off x="10032530" y="3673157"/>
            <a:ext cx="12969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 positive</a:t>
            </a:r>
          </a:p>
        </p:txBody>
      </p:sp>
      <p:sp>
        <p:nvSpPr>
          <p:cNvPr id="31" name="Title 1">
            <a:extLst>
              <a:ext uri="{FF2B5EF4-FFF2-40B4-BE49-F238E27FC236}">
                <a16:creationId xmlns:a16="http://schemas.microsoft.com/office/drawing/2014/main" id="{208F1643-EE05-498A-BED7-F2EFB5C9A06D}"/>
              </a:ext>
            </a:extLst>
          </p:cNvPr>
          <p:cNvSpPr>
            <a:spLocks noGrp="1"/>
          </p:cNvSpPr>
          <p:nvPr>
            <p:ph type="title"/>
          </p:nvPr>
        </p:nvSpPr>
        <p:spPr>
          <a:xfrm>
            <a:off x="470978" y="-31489"/>
            <a:ext cx="11555771" cy="1325563"/>
          </a:xfrm>
        </p:spPr>
        <p:txBody>
          <a:bodyPr>
            <a:normAutofit/>
          </a:bodyPr>
          <a:lstStyle/>
          <a:p>
            <a:r>
              <a:rPr lang="en-US" sz="4000" dirty="0">
                <a:solidFill>
                  <a:srgbClr val="0070C0"/>
                </a:solidFill>
                <a:latin typeface="Segoe UI" panose="020B0502040204020203" pitchFamily="34" charset="0"/>
                <a:cs typeface="Segoe UI" panose="020B0502040204020203" pitchFamily="34" charset="0"/>
              </a:rPr>
              <a:t>Pre-built ML Models (Azure Cognitive Services)</a:t>
            </a:r>
          </a:p>
        </p:txBody>
      </p:sp>
    </p:spTree>
    <p:extLst>
      <p:ext uri="{BB962C8B-B14F-4D97-AF65-F5344CB8AC3E}">
        <p14:creationId xmlns:p14="http://schemas.microsoft.com/office/powerpoint/2010/main" val="29944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189344"/>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252537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252537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8" name="Rectangle 27">
            <a:extLst>
              <a:ext uri="{FF2B5EF4-FFF2-40B4-BE49-F238E27FC236}">
                <a16:creationId xmlns:a16="http://schemas.microsoft.com/office/drawing/2014/main" id="{D958CB02-F3AE-42A2-BC68-6143F92B18B4}"/>
              </a:ext>
            </a:extLst>
          </p:cNvPr>
          <p:cNvSpPr/>
          <p:nvPr/>
        </p:nvSpPr>
        <p:spPr>
          <a:xfrm>
            <a:off x="633469" y="3756006"/>
            <a:ext cx="2706703"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Prepare Your Data</a:t>
            </a:r>
          </a:p>
        </p:txBody>
      </p:sp>
      <p:sp>
        <p:nvSpPr>
          <p:cNvPr id="30" name="Rectangle 29">
            <a:extLst>
              <a:ext uri="{FF2B5EF4-FFF2-40B4-BE49-F238E27FC236}">
                <a16:creationId xmlns:a16="http://schemas.microsoft.com/office/drawing/2014/main" id="{28B0807E-91B7-4A20-971F-3A88A8331E34}"/>
              </a:ext>
            </a:extLst>
          </p:cNvPr>
          <p:cNvSpPr/>
          <p:nvPr/>
        </p:nvSpPr>
        <p:spPr bwMode="grayWhite">
          <a:xfrm>
            <a:off x="4667939" y="3756006"/>
            <a:ext cx="1964577"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Build &amp; Train</a:t>
            </a:r>
          </a:p>
        </p:txBody>
      </p:sp>
      <p:sp>
        <p:nvSpPr>
          <p:cNvPr id="31" name="Rectangle 30">
            <a:extLst>
              <a:ext uri="{FF2B5EF4-FFF2-40B4-BE49-F238E27FC236}">
                <a16:creationId xmlns:a16="http://schemas.microsoft.com/office/drawing/2014/main" id="{0F94585A-EF08-4A3B-BE5D-8F9944343C59}"/>
              </a:ext>
            </a:extLst>
          </p:cNvPr>
          <p:cNvSpPr/>
          <p:nvPr/>
        </p:nvSpPr>
        <p:spPr>
          <a:xfrm>
            <a:off x="8808191" y="3756005"/>
            <a:ext cx="736099"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Run</a:t>
            </a:r>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04C2573A-4C65-40F5-9552-93DDE5168444}"/>
                  </a:ext>
                </a:extLst>
              </p14:cNvPr>
              <p14:cNvContentPartPr/>
              <p14:nvPr/>
            </p14:nvContentPartPr>
            <p14:xfrm>
              <a:off x="1184133" y="1816006"/>
              <a:ext cx="1706400" cy="1628640"/>
            </p14:xfrm>
          </p:contentPart>
        </mc:Choice>
        <mc:Fallback xmlns:a16="http://schemas.microsoft.com/office/drawing/2014/main" xmlns="">
          <p:pic>
            <p:nvPicPr>
              <p:cNvPr id="32" name="Ink 31">
                <a:extLst>
                  <a:ext uri="{FF2B5EF4-FFF2-40B4-BE49-F238E27FC236}">
                    <a16:creationId xmlns:a16="http://schemas.microsoft.com/office/drawing/2014/main" id="{04C2573A-4C65-40F5-9552-93DDE5168444}"/>
                  </a:ext>
                </a:extLst>
              </p:cNvPr>
              <p:cNvPicPr/>
              <p:nvPr/>
            </p:nvPicPr>
            <p:blipFill>
              <a:blip r:embed="rId4"/>
              <a:stretch>
                <a:fillRect/>
              </a:stretch>
            </p:blipFill>
            <p:spPr>
              <a:xfrm>
                <a:off x="1175131" y="1807006"/>
                <a:ext cx="1724044"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A2406F37-A132-4FA3-96A8-888F805AE584}"/>
                  </a:ext>
                </a:extLst>
              </p14:cNvPr>
              <p14:cNvContentPartPr/>
              <p14:nvPr/>
            </p14:nvContentPartPr>
            <p14:xfrm>
              <a:off x="4531646" y="1480002"/>
              <a:ext cx="1935720" cy="2252880"/>
            </p14:xfrm>
          </p:contentPart>
        </mc:Choice>
        <mc:Fallback xmlns:a16="http://schemas.microsoft.com/office/drawing/2014/main" xmlns="">
          <p:pic>
            <p:nvPicPr>
              <p:cNvPr id="33" name="Ink 32">
                <a:extLst>
                  <a:ext uri="{FF2B5EF4-FFF2-40B4-BE49-F238E27FC236}">
                    <a16:creationId xmlns:a16="http://schemas.microsoft.com/office/drawing/2014/main" id="{A2406F37-A132-4FA3-96A8-888F805AE584}"/>
                  </a:ext>
                </a:extLst>
              </p:cNvPr>
              <p:cNvPicPr/>
              <p:nvPr/>
            </p:nvPicPr>
            <p:blipFill>
              <a:blip r:embed="rId6"/>
              <a:stretch>
                <a:fillRect/>
              </a:stretch>
            </p:blipFill>
            <p:spPr>
              <a:xfrm>
                <a:off x="4522644" y="1471001"/>
                <a:ext cx="1953363" cy="227052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B11186C7-4903-40C3-9BAF-704A34CE2ED4}"/>
                  </a:ext>
                </a:extLst>
              </p14:cNvPr>
              <p14:cNvContentPartPr/>
              <p14:nvPr/>
            </p14:nvContentPartPr>
            <p14:xfrm>
              <a:off x="7539086" y="2134122"/>
              <a:ext cx="2871360" cy="1278000"/>
            </p14:xfrm>
          </p:contentPart>
        </mc:Choice>
        <mc:Fallback xmlns:a16="http://schemas.microsoft.com/office/drawing/2014/main" xmlns="">
          <p:pic>
            <p:nvPicPr>
              <p:cNvPr id="34" name="Ink 33">
                <a:extLst>
                  <a:ext uri="{FF2B5EF4-FFF2-40B4-BE49-F238E27FC236}">
                    <a16:creationId xmlns:a16="http://schemas.microsoft.com/office/drawing/2014/main" id="{B11186C7-4903-40C3-9BAF-704A34CE2ED4}"/>
                  </a:ext>
                </a:extLst>
              </p:cNvPr>
              <p:cNvPicPr/>
              <p:nvPr/>
            </p:nvPicPr>
            <p:blipFill>
              <a:blip r:embed="rId8"/>
              <a:stretch>
                <a:fillRect/>
              </a:stretch>
            </p:blipFill>
            <p:spPr>
              <a:xfrm>
                <a:off x="7530085" y="2125119"/>
                <a:ext cx="2889002" cy="1295645"/>
              </a:xfrm>
              <a:prstGeom prst="rect">
                <a:avLst/>
              </a:prstGeom>
            </p:spPr>
          </p:pic>
        </mc:Fallback>
      </mc:AlternateContent>
      <p:sp>
        <p:nvSpPr>
          <p:cNvPr id="15" name="Title 1">
            <a:extLst>
              <a:ext uri="{FF2B5EF4-FFF2-40B4-BE49-F238E27FC236}">
                <a16:creationId xmlns:a16="http://schemas.microsoft.com/office/drawing/2014/main" id="{6A613634-3225-4711-B867-74715D47EC10}"/>
              </a:ext>
            </a:extLst>
          </p:cNvPr>
          <p:cNvSpPr>
            <a:spLocks noGrp="1"/>
          </p:cNvSpPr>
          <p:nvPr>
            <p:ph type="title"/>
          </p:nvPr>
        </p:nvSpPr>
        <p:spPr>
          <a:xfrm>
            <a:off x="470978" y="-31489"/>
            <a:ext cx="11555771" cy="1325563"/>
          </a:xfrm>
        </p:spPr>
        <p:txBody>
          <a:bodyPr>
            <a:normAutofit/>
          </a:bodyPr>
          <a:lstStyle/>
          <a:p>
            <a:r>
              <a:rPr lang="en-US" sz="4000" dirty="0">
                <a:solidFill>
                  <a:srgbClr val="0070C0"/>
                </a:solidFill>
                <a:latin typeface="Segoe UI" panose="020B0502040204020203" pitchFamily="34" charset="0"/>
                <a:cs typeface="Segoe UI" panose="020B0502040204020203" pitchFamily="34" charset="0"/>
              </a:rPr>
              <a:t>Build your own (custom) ML Models</a:t>
            </a:r>
          </a:p>
        </p:txBody>
      </p:sp>
    </p:spTree>
    <p:extLst>
      <p:ext uri="{BB962C8B-B14F-4D97-AF65-F5344CB8AC3E}">
        <p14:creationId xmlns:p14="http://schemas.microsoft.com/office/powerpoint/2010/main" val="249523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Less Control / Easy</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38" name="Rectangle 37">
            <a:extLst>
              <a:ext uri="{FF2B5EF4-FFF2-40B4-BE49-F238E27FC236}">
                <a16:creationId xmlns:a16="http://schemas.microsoft.com/office/drawing/2014/main" id="{7B92B9C8-E86D-4D17-9759-78CAFD849E55}"/>
              </a:ext>
            </a:extLst>
          </p:cNvPr>
          <p:cNvSpPr/>
          <p:nvPr/>
        </p:nvSpPr>
        <p:spPr>
          <a:xfrm>
            <a:off x="6490632" y="3377269"/>
            <a:ext cx="568748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59BD24F-916E-442B-AE4E-6ADFD761EA80}"/>
              </a:ext>
            </a:extLst>
          </p:cNvPr>
          <p:cNvSpPr/>
          <p:nvPr/>
        </p:nvSpPr>
        <p:spPr>
          <a:xfrm>
            <a:off x="509596" y="1933727"/>
            <a:ext cx="11211426" cy="4007251"/>
          </a:xfrm>
          <a:prstGeom prst="rect">
            <a:avLst/>
          </a:prstGeom>
        </p:spPr>
        <p:txBody>
          <a:bodyPr wrap="square" anchor="t">
            <a:spAutoFit/>
          </a:bodyPr>
          <a:lstStyle/>
          <a:p>
            <a:pPr marL="457200" marR="0" lvl="0"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Python, R are great for ML and Data Science </a:t>
            </a:r>
            <a:b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457200" marR="0" lvl="0"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ML.NET is another way to do it with familiar tools </a:t>
            </a:r>
          </a:p>
          <a:p>
            <a:pPr marL="914400" marR="0" lvl="1"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.NET currently lacks ML libraries and ML essentials </a:t>
            </a:r>
          </a:p>
          <a:p>
            <a:pPr marL="914400" marR="0" lvl="1"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457200" marR="0" lvl="0"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ML.NET complements the experience that AML, </a:t>
            </a: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CogSvcs</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 provides</a:t>
            </a:r>
          </a:p>
          <a:p>
            <a:pPr marL="914400" marR="0" lvl="1"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Build your own</a:t>
            </a:r>
          </a:p>
          <a:p>
            <a:pPr marL="914400" marR="0" lvl="1"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Code First approach </a:t>
            </a:r>
          </a:p>
          <a:p>
            <a:pPr marL="914400" marR="0" lvl="1"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AppLocal Model deployment</a:t>
            </a:r>
          </a:p>
          <a:p>
            <a:pPr marL="457200" marR="0" lvl="0" indent="-45720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0265118C-865E-471C-B2F3-4782EA18892B}"/>
              </a:ext>
            </a:extLst>
          </p:cNvPr>
          <p:cNvSpPr/>
          <p:nvPr/>
        </p:nvSpPr>
        <p:spPr>
          <a:xfrm>
            <a:off x="509596" y="1197596"/>
            <a:ext cx="3070071" cy="523220"/>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Existing Solutions</a:t>
            </a:r>
          </a:p>
        </p:txBody>
      </p:sp>
      <p:sp>
        <p:nvSpPr>
          <p:cNvPr id="13" name="Title 1">
            <a:extLst>
              <a:ext uri="{FF2B5EF4-FFF2-40B4-BE49-F238E27FC236}">
                <a16:creationId xmlns:a16="http://schemas.microsoft.com/office/drawing/2014/main" id="{2F930AE8-FFC7-49B1-AFE3-DDC3C816A26A}"/>
              </a:ext>
            </a:extLst>
          </p:cNvPr>
          <p:cNvSpPr>
            <a:spLocks noGrp="1"/>
          </p:cNvSpPr>
          <p:nvPr>
            <p:ph type="title"/>
          </p:nvPr>
        </p:nvSpPr>
        <p:spPr>
          <a:xfrm>
            <a:off x="470978" y="-31489"/>
            <a:ext cx="11555771" cy="1325563"/>
          </a:xfrm>
        </p:spPr>
        <p:txBody>
          <a:bodyPr>
            <a:normAutofit/>
          </a:bodyPr>
          <a:lstStyle/>
          <a:p>
            <a:r>
              <a:rPr lang="en-US" sz="4000" dirty="0">
                <a:solidFill>
                  <a:srgbClr val="0070C0"/>
                </a:solidFill>
                <a:latin typeface="Segoe UI" panose="020B0502040204020203" pitchFamily="34" charset="0"/>
                <a:cs typeface="Segoe UI" panose="020B0502040204020203" pitchFamily="34" charset="0"/>
              </a:rPr>
              <a:t>Build your own (custom) ML Models</a:t>
            </a:r>
          </a:p>
        </p:txBody>
      </p:sp>
    </p:spTree>
    <p:extLst>
      <p:ext uri="{BB962C8B-B14F-4D97-AF65-F5344CB8AC3E}">
        <p14:creationId xmlns:p14="http://schemas.microsoft.com/office/powerpoint/2010/main" val="3700652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9">
            <a:extLst>
              <a:ext uri="{FF2B5EF4-FFF2-40B4-BE49-F238E27FC236}">
                <a16:creationId xmlns:a16="http://schemas.microsoft.com/office/drawing/2014/main" id="{1ACB5163-CE39-4090-9DA1-85121D95BDF6}"/>
              </a:ext>
            </a:extLst>
          </p:cNvPr>
          <p:cNvSpPr/>
          <p:nvPr/>
        </p:nvSpPr>
        <p:spPr>
          <a:xfrm>
            <a:off x="0" y="551922"/>
            <a:ext cx="7316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prstClr val="white"/>
                </a:solidFill>
                <a:effectLst/>
                <a:uLnTx/>
                <a:uFillTx/>
                <a:latin typeface="Segoe UI" panose="020B0502040204020203" pitchFamily="34" charset="0"/>
                <a:ea typeface="Work Sans Light"/>
                <a:cs typeface="Segoe UI" panose="020B0502040204020203" pitchFamily="34" charset="0"/>
                <a:sym typeface="Work Sans Light"/>
              </a:rPr>
              <a:t>02</a:t>
            </a:r>
          </a:p>
        </p:txBody>
      </p:sp>
      <p:sp>
        <p:nvSpPr>
          <p:cNvPr id="10" name="Shape 251">
            <a:extLst>
              <a:ext uri="{FF2B5EF4-FFF2-40B4-BE49-F238E27FC236}">
                <a16:creationId xmlns:a16="http://schemas.microsoft.com/office/drawing/2014/main" id="{2D9734BA-7E69-43C1-9BBF-8D3F1F12612C}"/>
              </a:ext>
            </a:extLst>
          </p:cNvPr>
          <p:cNvSpPr txBox="1">
            <a:spLocks/>
          </p:cNvSpPr>
          <p:nvPr/>
        </p:nvSpPr>
        <p:spPr>
          <a:xfrm>
            <a:off x="806389" y="447522"/>
            <a:ext cx="5040000" cy="629200"/>
          </a:xfrm>
          <a:prstGeom prst="rect">
            <a:avLst/>
          </a:prstGeom>
        </p:spPr>
        <p:txBody>
          <a:bodyPr spcFirstLastPara="1" vert="horz" wrap="square" lIns="121900" tIns="121900" rIns="121900" bIns="12190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E3008C"/>
                </a:solidFill>
                <a:effectLst/>
                <a:uLnTx/>
                <a:uFillTx/>
                <a:latin typeface="Segoe UI" panose="020B0502040204020203" pitchFamily="34" charset="0"/>
                <a:ea typeface="Roboto"/>
                <a:cs typeface="Segoe UI" panose="020B0502040204020203" pitchFamily="34" charset="0"/>
                <a:sym typeface="Roboto"/>
              </a:rPr>
              <a:t>WHAT IS ML.NET?</a:t>
            </a:r>
          </a:p>
        </p:txBody>
      </p:sp>
      <p:sp>
        <p:nvSpPr>
          <p:cNvPr id="5" name="Rectangle 4">
            <a:extLst>
              <a:ext uri="{FF2B5EF4-FFF2-40B4-BE49-F238E27FC236}">
                <a16:creationId xmlns:a16="http://schemas.microsoft.com/office/drawing/2014/main" id="{D66121A9-F622-4084-96B5-FFF20463F659}"/>
              </a:ext>
            </a:extLst>
          </p:cNvPr>
          <p:cNvSpPr/>
          <p:nvPr/>
        </p:nvSpPr>
        <p:spPr>
          <a:xfrm>
            <a:off x="914400" y="1435917"/>
            <a:ext cx="9486900" cy="1754326"/>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ML.NET is a </a:t>
            </a:r>
            <a:b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br>
            <a:r>
              <a:rPr kumimoji="0" lang="en-US" sz="6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framework first</a:t>
            </a:r>
          </a:p>
        </p:txBody>
      </p:sp>
      <p:sp>
        <p:nvSpPr>
          <p:cNvPr id="6" name="Shape 49">
            <a:extLst>
              <a:ext uri="{FF2B5EF4-FFF2-40B4-BE49-F238E27FC236}">
                <a16:creationId xmlns:a16="http://schemas.microsoft.com/office/drawing/2014/main" id="{44C92264-D581-4E08-AB80-09A7E4FB3EB9}"/>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7" name="Picture 6">
            <a:extLst>
              <a:ext uri="{FF2B5EF4-FFF2-40B4-BE49-F238E27FC236}">
                <a16:creationId xmlns:a16="http://schemas.microsoft.com/office/drawing/2014/main" id="{D32F9D57-0190-432C-B72C-613781272C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3842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7120235-B5D5-4EDE-AC83-D7E8CA5CBAA9}"/>
              </a:ext>
            </a:extLst>
          </p:cNvPr>
          <p:cNvSpPr/>
          <p:nvPr/>
        </p:nvSpPr>
        <p:spPr>
          <a:xfrm>
            <a:off x="726867" y="1878466"/>
            <a:ext cx="10557640" cy="109720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1FD86486-A8C8-4AD9-B6A3-B5D8E3E7F65A}"/>
              </a:ext>
            </a:extLst>
          </p:cNvPr>
          <p:cNvSpPr/>
          <p:nvPr/>
        </p:nvSpPr>
        <p:spPr bwMode="auto">
          <a:xfrm>
            <a:off x="726867" y="1443327"/>
            <a:ext cx="10546157" cy="824915"/>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Developer friendly APIs for Machine Learning</a:t>
            </a:r>
          </a:p>
        </p:txBody>
      </p:sp>
      <p:sp>
        <p:nvSpPr>
          <p:cNvPr id="37" name="Rectangle 36">
            <a:extLst>
              <a:ext uri="{FF2B5EF4-FFF2-40B4-BE49-F238E27FC236}">
                <a16:creationId xmlns:a16="http://schemas.microsoft.com/office/drawing/2014/main" id="{8C16C895-9D05-4EED-BB16-1FBE1DC8305B}"/>
              </a:ext>
            </a:extLst>
          </p:cNvPr>
          <p:cNvSpPr/>
          <p:nvPr/>
        </p:nvSpPr>
        <p:spPr>
          <a:xfrm>
            <a:off x="885559" y="2391638"/>
            <a:ext cx="4642888" cy="493598"/>
          </a:xfrm>
          <a:prstGeom prst="rect">
            <a:avLst/>
          </a:prstGeom>
          <a:solidFill>
            <a:schemeClr val="tx2">
              <a:lumMod val="75000"/>
            </a:schemeClr>
          </a:solidFill>
          <a:ln w="10795" cap="flat" cmpd="sng" algn="ctr">
            <a:noFill/>
            <a:prstDash val="solid"/>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Training</a:t>
            </a:r>
          </a:p>
        </p:txBody>
      </p:sp>
      <p:sp>
        <p:nvSpPr>
          <p:cNvPr id="38" name="Rectangle 37">
            <a:extLst>
              <a:ext uri="{FF2B5EF4-FFF2-40B4-BE49-F238E27FC236}">
                <a16:creationId xmlns:a16="http://schemas.microsoft.com/office/drawing/2014/main" id="{E086E5E6-5324-43D1-B2BE-21F9D673194E}"/>
              </a:ext>
            </a:extLst>
          </p:cNvPr>
          <p:cNvSpPr/>
          <p:nvPr/>
        </p:nvSpPr>
        <p:spPr>
          <a:xfrm>
            <a:off x="6464968" y="2391638"/>
            <a:ext cx="4642888" cy="493598"/>
          </a:xfrm>
          <a:prstGeom prst="rect">
            <a:avLst/>
          </a:prstGeom>
          <a:solidFill>
            <a:schemeClr val="tx2">
              <a:lumMod val="75000"/>
            </a:schemeClr>
          </a:solidFill>
          <a:ln w="10795" cap="flat" cmpd="sng" algn="ctr">
            <a:noFill/>
            <a:prstDash val="solid"/>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Consumption</a:t>
            </a:r>
          </a:p>
        </p:txBody>
      </p:sp>
      <p:sp>
        <p:nvSpPr>
          <p:cNvPr id="75" name="Rectangle 74">
            <a:extLst>
              <a:ext uri="{FF2B5EF4-FFF2-40B4-BE49-F238E27FC236}">
                <a16:creationId xmlns:a16="http://schemas.microsoft.com/office/drawing/2014/main" id="{D1011CC3-F920-4AFE-ABC4-D62B7B25815F}"/>
              </a:ext>
            </a:extLst>
          </p:cNvPr>
          <p:cNvSpPr/>
          <p:nvPr/>
        </p:nvSpPr>
        <p:spPr>
          <a:xfrm>
            <a:off x="3404242" y="3099070"/>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EF41F478-21A3-4992-8474-88805B7EE70E}"/>
              </a:ext>
            </a:extLst>
          </p:cNvPr>
          <p:cNvSpPr/>
          <p:nvPr/>
        </p:nvSpPr>
        <p:spPr bwMode="auto">
          <a:xfrm>
            <a:off x="3404241" y="3099068"/>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77" name="Rectangle 76">
            <a:extLst>
              <a:ext uri="{FF2B5EF4-FFF2-40B4-BE49-F238E27FC236}">
                <a16:creationId xmlns:a16="http://schemas.microsoft.com/office/drawing/2014/main" id="{EF0E924A-19E8-432E-92CD-3CB126F7A60E}"/>
              </a:ext>
            </a:extLst>
          </p:cNvPr>
          <p:cNvSpPr/>
          <p:nvPr/>
        </p:nvSpPr>
        <p:spPr>
          <a:xfrm>
            <a:off x="6114499" y="3099070"/>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Rectangle 77">
            <a:extLst>
              <a:ext uri="{FF2B5EF4-FFF2-40B4-BE49-F238E27FC236}">
                <a16:creationId xmlns:a16="http://schemas.microsoft.com/office/drawing/2014/main" id="{B6C10382-F6D7-499C-8DE6-ECEE383FEB5E}"/>
              </a:ext>
            </a:extLst>
          </p:cNvPr>
          <p:cNvSpPr/>
          <p:nvPr/>
        </p:nvSpPr>
        <p:spPr bwMode="auto">
          <a:xfrm>
            <a:off x="6114498" y="3099068"/>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Learners</a:t>
            </a:r>
          </a:p>
        </p:txBody>
      </p:sp>
      <p:sp>
        <p:nvSpPr>
          <p:cNvPr id="79" name="Rectangle 78">
            <a:extLst>
              <a:ext uri="{FF2B5EF4-FFF2-40B4-BE49-F238E27FC236}">
                <a16:creationId xmlns:a16="http://schemas.microsoft.com/office/drawing/2014/main" id="{ADDC31A3-61C5-4A22-95D4-00E9CEEB7D28}"/>
              </a:ext>
            </a:extLst>
          </p:cNvPr>
          <p:cNvSpPr/>
          <p:nvPr/>
        </p:nvSpPr>
        <p:spPr>
          <a:xfrm>
            <a:off x="3571553" y="377112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Natural Text</a:t>
            </a:r>
          </a:p>
        </p:txBody>
      </p:sp>
      <p:sp>
        <p:nvSpPr>
          <p:cNvPr id="81" name="Rectangle 80">
            <a:extLst>
              <a:ext uri="{FF2B5EF4-FFF2-40B4-BE49-F238E27FC236}">
                <a16:creationId xmlns:a16="http://schemas.microsoft.com/office/drawing/2014/main" id="{5D2BCD23-E39F-4BD1-9101-7321D8C97BA2}"/>
              </a:ext>
            </a:extLst>
          </p:cNvPr>
          <p:cNvSpPr/>
          <p:nvPr/>
        </p:nvSpPr>
        <p:spPr>
          <a:xfrm>
            <a:off x="3562121" y="419966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Schema</a:t>
            </a:r>
          </a:p>
        </p:txBody>
      </p:sp>
      <p:sp>
        <p:nvSpPr>
          <p:cNvPr id="82" name="Rectangle 81">
            <a:extLst>
              <a:ext uri="{FF2B5EF4-FFF2-40B4-BE49-F238E27FC236}">
                <a16:creationId xmlns:a16="http://schemas.microsoft.com/office/drawing/2014/main" id="{42FFBB82-0E21-48CB-8DF3-AB361284CC27}"/>
              </a:ext>
            </a:extLst>
          </p:cNvPr>
          <p:cNvSpPr/>
          <p:nvPr/>
        </p:nvSpPr>
        <p:spPr>
          <a:xfrm>
            <a:off x="3562120" y="4630028"/>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Missing values</a:t>
            </a:r>
          </a:p>
        </p:txBody>
      </p:sp>
      <p:sp>
        <p:nvSpPr>
          <p:cNvPr id="83" name="Rectangle 82">
            <a:extLst>
              <a:ext uri="{FF2B5EF4-FFF2-40B4-BE49-F238E27FC236}">
                <a16:creationId xmlns:a16="http://schemas.microsoft.com/office/drawing/2014/main" id="{3D384E55-4C68-4C66-8216-CA8561980FC3}"/>
              </a:ext>
            </a:extLst>
          </p:cNvPr>
          <p:cNvSpPr/>
          <p:nvPr/>
        </p:nvSpPr>
        <p:spPr>
          <a:xfrm>
            <a:off x="3571553" y="506039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Categorical</a:t>
            </a:r>
          </a:p>
        </p:txBody>
      </p:sp>
      <p:sp>
        <p:nvSpPr>
          <p:cNvPr id="84" name="Rectangle 83">
            <a:extLst>
              <a:ext uri="{FF2B5EF4-FFF2-40B4-BE49-F238E27FC236}">
                <a16:creationId xmlns:a16="http://schemas.microsoft.com/office/drawing/2014/main" id="{41CC6963-3FAD-4F76-BEB6-7877910BAABE}"/>
              </a:ext>
            </a:extLst>
          </p:cNvPr>
          <p:cNvSpPr/>
          <p:nvPr/>
        </p:nvSpPr>
        <p:spPr>
          <a:xfrm>
            <a:off x="3571553" y="549666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Normalization</a:t>
            </a:r>
          </a:p>
        </p:txBody>
      </p:sp>
      <p:sp>
        <p:nvSpPr>
          <p:cNvPr id="85" name="Rectangle 84">
            <a:extLst>
              <a:ext uri="{FF2B5EF4-FFF2-40B4-BE49-F238E27FC236}">
                <a16:creationId xmlns:a16="http://schemas.microsoft.com/office/drawing/2014/main" id="{17611623-0BA3-45BB-8B56-7D1B40241462}"/>
              </a:ext>
            </a:extLst>
          </p:cNvPr>
          <p:cNvSpPr/>
          <p:nvPr/>
        </p:nvSpPr>
        <p:spPr>
          <a:xfrm>
            <a:off x="3562121" y="592702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Feature Selection</a:t>
            </a:r>
          </a:p>
        </p:txBody>
      </p:sp>
      <p:sp>
        <p:nvSpPr>
          <p:cNvPr id="87" name="Rectangle 86">
            <a:extLst>
              <a:ext uri="{FF2B5EF4-FFF2-40B4-BE49-F238E27FC236}">
                <a16:creationId xmlns:a16="http://schemas.microsoft.com/office/drawing/2014/main" id="{0BD2FFF6-A830-407D-A390-81669763ED19}"/>
              </a:ext>
            </a:extLst>
          </p:cNvPr>
          <p:cNvSpPr/>
          <p:nvPr/>
        </p:nvSpPr>
        <p:spPr>
          <a:xfrm>
            <a:off x="6271760" y="3778204"/>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Linear</a:t>
            </a:r>
          </a:p>
        </p:txBody>
      </p:sp>
      <p:sp>
        <p:nvSpPr>
          <p:cNvPr id="88" name="Rectangle 87">
            <a:extLst>
              <a:ext uri="{FF2B5EF4-FFF2-40B4-BE49-F238E27FC236}">
                <a16:creationId xmlns:a16="http://schemas.microsoft.com/office/drawing/2014/main" id="{2756DE45-E38F-42C4-B0A0-62986BD0E70B}"/>
              </a:ext>
            </a:extLst>
          </p:cNvPr>
          <p:cNvSpPr/>
          <p:nvPr/>
        </p:nvSpPr>
        <p:spPr>
          <a:xfrm>
            <a:off x="6271760" y="421447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Boosted Trees</a:t>
            </a:r>
          </a:p>
        </p:txBody>
      </p:sp>
      <p:sp>
        <p:nvSpPr>
          <p:cNvPr id="89" name="Rectangle 88">
            <a:extLst>
              <a:ext uri="{FF2B5EF4-FFF2-40B4-BE49-F238E27FC236}">
                <a16:creationId xmlns:a16="http://schemas.microsoft.com/office/drawing/2014/main" id="{0D97EFA2-6A6F-4395-BF5A-4134E76E6865}"/>
              </a:ext>
            </a:extLst>
          </p:cNvPr>
          <p:cNvSpPr/>
          <p:nvPr/>
        </p:nvSpPr>
        <p:spPr>
          <a:xfrm>
            <a:off x="6262328" y="464483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Svm</a:t>
            </a:r>
          </a:p>
        </p:txBody>
      </p:sp>
      <p:sp>
        <p:nvSpPr>
          <p:cNvPr id="90" name="Rectangle 89">
            <a:extLst>
              <a:ext uri="{FF2B5EF4-FFF2-40B4-BE49-F238E27FC236}">
                <a16:creationId xmlns:a16="http://schemas.microsoft.com/office/drawing/2014/main" id="{56B7A4C4-D8AF-4D84-8387-7F78F40E0622}"/>
              </a:ext>
            </a:extLst>
          </p:cNvPr>
          <p:cNvSpPr/>
          <p:nvPr/>
        </p:nvSpPr>
        <p:spPr>
          <a:xfrm>
            <a:off x="6262327" y="507520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K-Means</a:t>
            </a:r>
          </a:p>
        </p:txBody>
      </p:sp>
      <p:sp>
        <p:nvSpPr>
          <p:cNvPr id="92" name="Rectangle 91">
            <a:extLst>
              <a:ext uri="{FF2B5EF4-FFF2-40B4-BE49-F238E27FC236}">
                <a16:creationId xmlns:a16="http://schemas.microsoft.com/office/drawing/2014/main" id="{2C62D2E3-6A73-4D54-9B9D-A0DC28D4EF01}"/>
              </a:ext>
            </a:extLst>
          </p:cNvPr>
          <p:cNvSpPr/>
          <p:nvPr/>
        </p:nvSpPr>
        <p:spPr>
          <a:xfrm>
            <a:off x="8795129" y="3081594"/>
            <a:ext cx="2509965" cy="3642729"/>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D999A503-DCA7-4D32-9536-DCA649BD4266}"/>
              </a:ext>
            </a:extLst>
          </p:cNvPr>
          <p:cNvSpPr/>
          <p:nvPr/>
        </p:nvSpPr>
        <p:spPr bwMode="auto">
          <a:xfrm>
            <a:off x="8795128" y="3081593"/>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Misc.</a:t>
            </a:r>
          </a:p>
        </p:txBody>
      </p:sp>
      <p:sp>
        <p:nvSpPr>
          <p:cNvPr id="94" name="Rectangle 93">
            <a:extLst>
              <a:ext uri="{FF2B5EF4-FFF2-40B4-BE49-F238E27FC236}">
                <a16:creationId xmlns:a16="http://schemas.microsoft.com/office/drawing/2014/main" id="{B4FF08A8-C4A7-44B7-9BC9-DDA857C7D272}"/>
              </a:ext>
            </a:extLst>
          </p:cNvPr>
          <p:cNvSpPr/>
          <p:nvPr/>
        </p:nvSpPr>
        <p:spPr>
          <a:xfrm>
            <a:off x="8949659" y="3755352"/>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 Data framework</a:t>
            </a:r>
          </a:p>
        </p:txBody>
      </p:sp>
      <p:sp>
        <p:nvSpPr>
          <p:cNvPr id="95" name="Rectangle 94">
            <a:extLst>
              <a:ext uri="{FF2B5EF4-FFF2-40B4-BE49-F238E27FC236}">
                <a16:creationId xmlns:a16="http://schemas.microsoft.com/office/drawing/2014/main" id="{018A91C4-8E69-46CE-8377-112DB763939C}"/>
              </a:ext>
            </a:extLst>
          </p:cNvPr>
          <p:cNvSpPr/>
          <p:nvPr/>
        </p:nvSpPr>
        <p:spPr>
          <a:xfrm>
            <a:off x="8949659" y="4191619"/>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Evaluators</a:t>
            </a:r>
          </a:p>
        </p:txBody>
      </p:sp>
      <p:sp>
        <p:nvSpPr>
          <p:cNvPr id="96" name="Rectangle 95">
            <a:extLst>
              <a:ext uri="{FF2B5EF4-FFF2-40B4-BE49-F238E27FC236}">
                <a16:creationId xmlns:a16="http://schemas.microsoft.com/office/drawing/2014/main" id="{0340DD49-42EF-4037-839D-93E43973F637}"/>
              </a:ext>
            </a:extLst>
          </p:cNvPr>
          <p:cNvSpPr/>
          <p:nvPr/>
        </p:nvSpPr>
        <p:spPr>
          <a:xfrm>
            <a:off x="8940227" y="4621984"/>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Calibrators</a:t>
            </a:r>
          </a:p>
        </p:txBody>
      </p:sp>
      <p:sp>
        <p:nvSpPr>
          <p:cNvPr id="97" name="Rectangle 96">
            <a:extLst>
              <a:ext uri="{FF2B5EF4-FFF2-40B4-BE49-F238E27FC236}">
                <a16:creationId xmlns:a16="http://schemas.microsoft.com/office/drawing/2014/main" id="{3FC182C1-E3A2-4115-9998-E208430D15FF}"/>
              </a:ext>
            </a:extLst>
          </p:cNvPr>
          <p:cNvSpPr/>
          <p:nvPr/>
        </p:nvSpPr>
        <p:spPr>
          <a:xfrm>
            <a:off x="8940226" y="5052349"/>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loaders</a:t>
            </a:r>
          </a:p>
        </p:txBody>
      </p:sp>
      <p:sp>
        <p:nvSpPr>
          <p:cNvPr id="27" name="Rectangle 26">
            <a:extLst>
              <a:ext uri="{FF2B5EF4-FFF2-40B4-BE49-F238E27FC236}">
                <a16:creationId xmlns:a16="http://schemas.microsoft.com/office/drawing/2014/main" id="{9DD22331-DD8E-4A07-9F5A-D476CC91EB67}"/>
              </a:ext>
            </a:extLst>
          </p:cNvPr>
          <p:cNvSpPr/>
          <p:nvPr/>
        </p:nvSpPr>
        <p:spPr>
          <a:xfrm>
            <a:off x="724944" y="3099070"/>
            <a:ext cx="2509965" cy="3625254"/>
          </a:xfrm>
          <a:prstGeom prst="rect">
            <a:avLst/>
          </a:prstGeom>
          <a:solidFill>
            <a:schemeClr val="bg1"/>
          </a:solidFill>
          <a:ln w="10795" cap="flat" cmpd="sng" algn="ctr">
            <a:solidFill>
              <a:schemeClr val="bg1">
                <a:lumMod val="85000"/>
              </a:schemeClr>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0FDC0066-BCB0-49B0-8C7C-133AD9F393A6}"/>
              </a:ext>
            </a:extLst>
          </p:cNvPr>
          <p:cNvSpPr/>
          <p:nvPr/>
        </p:nvSpPr>
        <p:spPr bwMode="auto">
          <a:xfrm>
            <a:off x="754684" y="3100947"/>
            <a:ext cx="2507235" cy="540154"/>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Extensions</a:t>
            </a:r>
          </a:p>
        </p:txBody>
      </p:sp>
      <p:sp>
        <p:nvSpPr>
          <p:cNvPr id="32" name="Title 1">
            <a:extLst>
              <a:ext uri="{FF2B5EF4-FFF2-40B4-BE49-F238E27FC236}">
                <a16:creationId xmlns:a16="http://schemas.microsoft.com/office/drawing/2014/main" id="{8307F6FA-CFDB-4207-B3E9-DF5D39720AAC}"/>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is a framework</a:t>
            </a:r>
            <a:r>
              <a:rPr kumimoji="0" lang="en-US" sz="5333" b="1" i="0" u="none" strike="noStrike" kern="1200" cap="none" spc="-100" normalizeH="0" baseline="0" noProof="0" dirty="0">
                <a:ln w="3175">
                  <a:noFill/>
                </a:ln>
                <a:solidFill>
                  <a:srgbClr val="505050"/>
                </a:solidFill>
                <a:effectLst/>
                <a:uLnTx/>
                <a:uFillTx/>
                <a:latin typeface="Segoe UI Light"/>
                <a:ea typeface="+mn-ea"/>
                <a:cs typeface="Segoe UI" pitchFamily="34" charset="0"/>
              </a:rPr>
              <a:t> </a:t>
            </a: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first</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34" name="tool" title="Icon of a skrewdriver and wrench">
            <a:extLst>
              <a:ext uri="{FF2B5EF4-FFF2-40B4-BE49-F238E27FC236}">
                <a16:creationId xmlns:a16="http://schemas.microsoft.com/office/drawing/2014/main" id="{2776C4A3-D562-4F9F-81E4-A7CED697997D}"/>
              </a:ext>
            </a:extLst>
          </p:cNvPr>
          <p:cNvSpPr>
            <a:spLocks noChangeAspect="1" noEditPoints="1"/>
          </p:cNvSpPr>
          <p:nvPr/>
        </p:nvSpPr>
        <p:spPr bwMode="auto">
          <a:xfrm>
            <a:off x="8375888" y="6357604"/>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ool" title="Icon of a skrewdriver and wrench">
            <a:extLst>
              <a:ext uri="{FF2B5EF4-FFF2-40B4-BE49-F238E27FC236}">
                <a16:creationId xmlns:a16="http://schemas.microsoft.com/office/drawing/2014/main" id="{70968844-8F9B-4AFD-9CA9-0CDEC4FE5488}"/>
              </a:ext>
            </a:extLst>
          </p:cNvPr>
          <p:cNvSpPr>
            <a:spLocks noChangeAspect="1" noEditPoints="1"/>
          </p:cNvSpPr>
          <p:nvPr/>
        </p:nvSpPr>
        <p:spPr bwMode="auto">
          <a:xfrm>
            <a:off x="11011942" y="6351745"/>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 name="tool" title="Icon of a skrewdriver and wrench">
            <a:extLst>
              <a:ext uri="{FF2B5EF4-FFF2-40B4-BE49-F238E27FC236}">
                <a16:creationId xmlns:a16="http://schemas.microsoft.com/office/drawing/2014/main" id="{002EACBB-7314-43E5-A01E-0760C7A7B1E1}"/>
              </a:ext>
            </a:extLst>
          </p:cNvPr>
          <p:cNvSpPr>
            <a:spLocks noChangeAspect="1" noEditPoints="1"/>
          </p:cNvSpPr>
          <p:nvPr/>
        </p:nvSpPr>
        <p:spPr bwMode="auto">
          <a:xfrm>
            <a:off x="5626060" y="6362589"/>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4EA85541-B86B-4C0E-AB2A-4B70C126CE26}"/>
              </a:ext>
            </a:extLst>
          </p:cNvPr>
          <p:cNvSpPr>
            <a:spLocks noChangeAspect="1" noEditPoints="1"/>
          </p:cNvSpPr>
          <p:nvPr/>
        </p:nvSpPr>
        <p:spPr bwMode="auto">
          <a:xfrm>
            <a:off x="931146" y="3221298"/>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E8A83D10-B2A9-40F3-95E3-509B5C516F06}"/>
              </a:ext>
            </a:extLst>
          </p:cNvPr>
          <p:cNvPicPr>
            <a:picLocks noChangeAspect="1"/>
          </p:cNvPicPr>
          <p:nvPr/>
        </p:nvPicPr>
        <p:blipFill>
          <a:blip r:embed="rId3"/>
          <a:stretch>
            <a:fillRect/>
          </a:stretch>
        </p:blipFill>
        <p:spPr>
          <a:xfrm>
            <a:off x="1322890" y="3791038"/>
            <a:ext cx="1074956" cy="926632"/>
          </a:xfrm>
          <a:prstGeom prst="rect">
            <a:avLst/>
          </a:prstGeom>
        </p:spPr>
      </p:pic>
      <p:pic>
        <p:nvPicPr>
          <p:cNvPr id="44" name="Picture 43">
            <a:extLst>
              <a:ext uri="{FF2B5EF4-FFF2-40B4-BE49-F238E27FC236}">
                <a16:creationId xmlns:a16="http://schemas.microsoft.com/office/drawing/2014/main" id="{5160EDAA-58ED-4E3F-B0C5-8A944B811E51}"/>
              </a:ext>
            </a:extLst>
          </p:cNvPr>
          <p:cNvPicPr>
            <a:picLocks noChangeAspect="1"/>
          </p:cNvPicPr>
          <p:nvPr/>
        </p:nvPicPr>
        <p:blipFill>
          <a:blip r:embed="rId4"/>
          <a:stretch>
            <a:fillRect/>
          </a:stretch>
        </p:blipFill>
        <p:spPr>
          <a:xfrm>
            <a:off x="1298142" y="4945499"/>
            <a:ext cx="1124452" cy="617414"/>
          </a:xfrm>
          <a:prstGeom prst="rect">
            <a:avLst/>
          </a:prstGeom>
        </p:spPr>
      </p:pic>
      <p:pic>
        <p:nvPicPr>
          <p:cNvPr id="45" name="Picture 44">
            <a:extLst>
              <a:ext uri="{FF2B5EF4-FFF2-40B4-BE49-F238E27FC236}">
                <a16:creationId xmlns:a16="http://schemas.microsoft.com/office/drawing/2014/main" id="{3CB13AE3-0AC2-4D17-B453-85722CD54DBF}"/>
              </a:ext>
            </a:extLst>
          </p:cNvPr>
          <p:cNvPicPr>
            <a:picLocks noChangeAspect="1"/>
          </p:cNvPicPr>
          <p:nvPr/>
        </p:nvPicPr>
        <p:blipFill>
          <a:blip r:embed="rId5"/>
          <a:stretch>
            <a:fillRect/>
          </a:stretch>
        </p:blipFill>
        <p:spPr>
          <a:xfrm>
            <a:off x="1415002" y="5770994"/>
            <a:ext cx="758229" cy="750960"/>
          </a:xfrm>
          <a:prstGeom prst="rect">
            <a:avLst/>
          </a:prstGeom>
        </p:spPr>
      </p:pic>
    </p:spTree>
    <p:extLst>
      <p:ext uri="{BB962C8B-B14F-4D97-AF65-F5344CB8AC3E}">
        <p14:creationId xmlns:p14="http://schemas.microsoft.com/office/powerpoint/2010/main" val="148994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75" grpId="0" animBg="1"/>
      <p:bldP spid="76" grpId="0" animBg="1"/>
      <p:bldP spid="77" grpId="0" animBg="1"/>
      <p:bldP spid="78" grpId="0" animBg="1"/>
      <p:bldP spid="79" grpId="0" animBg="1"/>
      <p:bldP spid="81" grpId="0" animBg="1"/>
      <p:bldP spid="82" grpId="0" animBg="1"/>
      <p:bldP spid="83" grpId="0" animBg="1"/>
      <p:bldP spid="84" grpId="0" animBg="1"/>
      <p:bldP spid="85" grpId="0" animBg="1"/>
      <p:bldP spid="87" grpId="0" animBg="1"/>
      <p:bldP spid="88" grpId="0" animBg="1"/>
      <p:bldP spid="89" grpId="0" animBg="1"/>
      <p:bldP spid="90" grpId="0" animBg="1"/>
      <p:bldP spid="92" grpId="0" animBg="1"/>
      <p:bldP spid="93" grpId="0" animBg="1"/>
      <p:bldP spid="94" grpId="0" animBg="1"/>
      <p:bldP spid="95" grpId="0" animBg="1"/>
      <p:bldP spid="96" grpId="0" animBg="1"/>
      <p:bldP spid="97" grpId="0" animBg="1"/>
      <p:bldP spid="27" grpId="0" animBg="1"/>
      <p:bldP spid="31" grpId="0" animBg="1"/>
      <p:bldP spid="34" grpId="0" animBg="1"/>
      <p:bldP spid="40"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9">
            <a:extLst>
              <a:ext uri="{FF2B5EF4-FFF2-40B4-BE49-F238E27FC236}">
                <a16:creationId xmlns:a16="http://schemas.microsoft.com/office/drawing/2014/main" id="{1ACB5163-CE39-4090-9DA1-85121D95BDF6}"/>
              </a:ext>
            </a:extLst>
          </p:cNvPr>
          <p:cNvSpPr/>
          <p:nvPr/>
        </p:nvSpPr>
        <p:spPr>
          <a:xfrm>
            <a:off x="0" y="551922"/>
            <a:ext cx="7316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prstClr val="white"/>
                </a:solidFill>
                <a:effectLst/>
                <a:uLnTx/>
                <a:uFillTx/>
                <a:latin typeface="Segoe UI" panose="020B0502040204020203" pitchFamily="34" charset="0"/>
                <a:ea typeface="Work Sans Light"/>
                <a:cs typeface="Segoe UI" panose="020B0502040204020203" pitchFamily="34" charset="0"/>
                <a:sym typeface="Work Sans Light"/>
              </a:rPr>
              <a:t>03</a:t>
            </a:r>
          </a:p>
        </p:txBody>
      </p:sp>
      <p:sp>
        <p:nvSpPr>
          <p:cNvPr id="10" name="Shape 251">
            <a:extLst>
              <a:ext uri="{FF2B5EF4-FFF2-40B4-BE49-F238E27FC236}">
                <a16:creationId xmlns:a16="http://schemas.microsoft.com/office/drawing/2014/main" id="{2D9734BA-7E69-43C1-9BBF-8D3F1F12612C}"/>
              </a:ext>
            </a:extLst>
          </p:cNvPr>
          <p:cNvSpPr txBox="1">
            <a:spLocks/>
          </p:cNvSpPr>
          <p:nvPr/>
        </p:nvSpPr>
        <p:spPr>
          <a:xfrm>
            <a:off x="806389" y="447522"/>
            <a:ext cx="5040000" cy="629200"/>
          </a:xfrm>
          <a:prstGeom prst="rect">
            <a:avLst/>
          </a:prstGeom>
        </p:spPr>
        <p:txBody>
          <a:bodyPr spcFirstLastPara="1" vert="horz" wrap="square" lIns="121900" tIns="121900" rIns="121900" bIns="12190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E3008C"/>
                </a:solidFill>
                <a:effectLst/>
                <a:uLnTx/>
                <a:uFillTx/>
                <a:latin typeface="Segoe UI" panose="020B0502040204020203" pitchFamily="34" charset="0"/>
                <a:ea typeface="Roboto"/>
                <a:cs typeface="Segoe UI" panose="020B0502040204020203" pitchFamily="34" charset="0"/>
                <a:sym typeface="Roboto"/>
              </a:rPr>
              <a:t>WHAT IS ML.NET?</a:t>
            </a:r>
          </a:p>
        </p:txBody>
      </p:sp>
      <p:sp>
        <p:nvSpPr>
          <p:cNvPr id="4" name="Rectangle 3">
            <a:extLst>
              <a:ext uri="{FF2B5EF4-FFF2-40B4-BE49-F238E27FC236}">
                <a16:creationId xmlns:a16="http://schemas.microsoft.com/office/drawing/2014/main" id="{DBB38E0E-C343-4FFA-8FAA-386DA422EAA3}"/>
              </a:ext>
            </a:extLst>
          </p:cNvPr>
          <p:cNvSpPr/>
          <p:nvPr/>
        </p:nvSpPr>
        <p:spPr>
          <a:xfrm>
            <a:off x="914400" y="1435917"/>
            <a:ext cx="9486900" cy="283462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ML.NET </a:t>
            </a: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has been</a:t>
            </a:r>
            <a:r>
              <a:rPr kumimoji="0" lang="en-US" sz="6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 proven in large scale Microsoft products</a:t>
            </a:r>
          </a:p>
        </p:txBody>
      </p:sp>
      <p:sp>
        <p:nvSpPr>
          <p:cNvPr id="5" name="Shape 49">
            <a:extLst>
              <a:ext uri="{FF2B5EF4-FFF2-40B4-BE49-F238E27FC236}">
                <a16:creationId xmlns:a16="http://schemas.microsoft.com/office/drawing/2014/main" id="{ED9145E1-51AB-4954-91E3-AC661F7D95F1}"/>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6" name="Picture 5">
            <a:extLst>
              <a:ext uri="{FF2B5EF4-FFF2-40B4-BE49-F238E27FC236}">
                <a16:creationId xmlns:a16="http://schemas.microsoft.com/office/drawing/2014/main" id="{2F506D92-56DF-4041-A83C-F207793F04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5741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5"/>
            <a:ext cx="6367818" cy="4351338"/>
          </a:xfrm>
        </p:spPr>
        <p:txBody>
          <a:bodyPr>
            <a:normAutofit/>
          </a:bodyPr>
          <a:lstStyle/>
          <a:p>
            <a:r>
              <a:rPr lang="en-IN" dirty="0"/>
              <a:t>What is Machine Learning</a:t>
            </a:r>
            <a:endParaRPr lang="en-US" dirty="0"/>
          </a:p>
          <a:p>
            <a:r>
              <a:rPr lang="en-IN" dirty="0"/>
              <a:t>Machine Learning process</a:t>
            </a:r>
          </a:p>
          <a:p>
            <a:r>
              <a:rPr lang="en-IN" dirty="0" err="1"/>
              <a:t>ML.Net</a:t>
            </a:r>
            <a:endParaRPr lang="en-IN" dirty="0"/>
          </a:p>
          <a:p>
            <a:r>
              <a:rPr lang="en-IN" dirty="0"/>
              <a:t>What is a Model</a:t>
            </a:r>
          </a:p>
          <a:p>
            <a:r>
              <a:rPr lang="en-IN" dirty="0"/>
              <a:t>How to consume the Model</a:t>
            </a:r>
          </a:p>
          <a:p>
            <a:r>
              <a:rPr lang="en-IN" dirty="0"/>
              <a:t>Demo</a:t>
            </a:r>
          </a:p>
          <a:p>
            <a:pPr lvl="1"/>
            <a:r>
              <a:rPr lang="en-IN" dirty="0"/>
              <a:t>Issue Classification </a:t>
            </a:r>
          </a:p>
          <a:p>
            <a:pPr lvl="1"/>
            <a:r>
              <a:rPr lang="en-IN" dirty="0"/>
              <a:t>Prediction of Titanic Survivors</a:t>
            </a:r>
          </a:p>
          <a:p>
            <a:r>
              <a:rPr lang="en-IN" dirty="0"/>
              <a:t>Road ahead of </a:t>
            </a:r>
            <a:r>
              <a:rPr lang="en-IN" dirty="0" err="1"/>
              <a:t>ML.Net</a:t>
            </a:r>
            <a:endParaRPr lang="en-IN" dirty="0"/>
          </a:p>
          <a:p>
            <a:pPr lvl="1"/>
            <a:endParaRPr lang="en-IN" dirty="0"/>
          </a:p>
          <a:p>
            <a:endParaRPr lang="en-IN" dirty="0"/>
          </a:p>
          <a:p>
            <a:endParaRPr lang="en-US" dirty="0"/>
          </a:p>
          <a:p>
            <a:endParaRPr lang="en-US" dirty="0"/>
          </a:p>
        </p:txBody>
      </p:sp>
      <p:pic>
        <p:nvPicPr>
          <p:cNvPr id="1029" name="Picture 5" descr="Image result for agenda">
            <a:extLst>
              <a:ext uri="{FF2B5EF4-FFF2-40B4-BE49-F238E27FC236}">
                <a16:creationId xmlns:a16="http://schemas.microsoft.com/office/drawing/2014/main" id="{F16D9830-D446-4E01-9869-A444C7624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076" y="1690688"/>
            <a:ext cx="4449724" cy="378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79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847A68-5B3E-4176-B232-6B894197EF5C}"/>
              </a:ext>
            </a:extLst>
          </p:cNvPr>
          <p:cNvSpPr txBox="1">
            <a:spLocks/>
          </p:cNvSpPr>
          <p:nvPr/>
        </p:nvSpPr>
        <p:spPr>
          <a:xfrm>
            <a:off x="369271" y="216038"/>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j-ea"/>
                <a:cs typeface="Segoe UI" pitchFamily="34" charset="0"/>
              </a:rPr>
              <a:t>ML.NET Usage at Microsoft</a:t>
            </a:r>
          </a:p>
        </p:txBody>
      </p:sp>
      <p:sp>
        <p:nvSpPr>
          <p:cNvPr id="5" name="Pentagon 19">
            <a:extLst>
              <a:ext uri="{FF2B5EF4-FFF2-40B4-BE49-F238E27FC236}">
                <a16:creationId xmlns:a16="http://schemas.microsoft.com/office/drawing/2014/main" id="{7D117068-35BA-4529-AA75-E1BCCE6D2B4B}"/>
              </a:ext>
            </a:extLst>
          </p:cNvPr>
          <p:cNvSpPr/>
          <p:nvPr/>
        </p:nvSpPr>
        <p:spPr bwMode="auto">
          <a:xfrm>
            <a:off x="756971" y="1207523"/>
            <a:ext cx="8862418"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Chevron 21">
            <a:extLst>
              <a:ext uri="{FF2B5EF4-FFF2-40B4-BE49-F238E27FC236}">
                <a16:creationId xmlns:a16="http://schemas.microsoft.com/office/drawing/2014/main" id="{9932861E-9867-40F8-BA50-15535A0E7906}"/>
              </a:ext>
            </a:extLst>
          </p:cNvPr>
          <p:cNvSpPr/>
          <p:nvPr/>
        </p:nvSpPr>
        <p:spPr bwMode="auto">
          <a:xfrm>
            <a:off x="8883016" y="1196205"/>
            <a:ext cx="1200773" cy="1200773"/>
          </a:xfrm>
          <a:prstGeom prst="chevron">
            <a:avLst/>
          </a:prstGeom>
          <a:solidFill>
            <a:srgbClr val="7FBA00"/>
          </a:solidFill>
          <a:ln w="25400" cap="flat" cmpd="sng" algn="ctr">
            <a:noFill/>
            <a:prstDash val="solid"/>
            <a:headEnd type="none" w="med" len="med"/>
            <a:tailEnd type="none" w="med" len="med"/>
          </a:ln>
          <a:effectLst/>
        </p:spPr>
        <p:txBody>
          <a:bodyPr vert="horz" wrap="square" lIns="68580" tIns="34290" rIns="68580" bIns="54864" numCol="1" rtlCol="0" anchor="b"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9583">
                    <a:srgbClr val="FFFFFF"/>
                  </a:gs>
                  <a:gs pos="24000">
                    <a:srgbClr val="FFFFFF"/>
                  </a:gs>
                </a:gsLst>
                <a:lin ang="5400000" scaled="0"/>
              </a:gradFill>
              <a:effectLst/>
              <a:uLnTx/>
              <a:uFillTx/>
              <a:latin typeface="Segoe UI"/>
              <a:ea typeface="ＭＳ Ｐゴシック" charset="0"/>
              <a:cs typeface="+mn-cs"/>
            </a:endParaRPr>
          </a:p>
        </p:txBody>
      </p:sp>
      <p:sp>
        <p:nvSpPr>
          <p:cNvPr id="9" name="Oval 8">
            <a:extLst>
              <a:ext uri="{FF2B5EF4-FFF2-40B4-BE49-F238E27FC236}">
                <a16:creationId xmlns:a16="http://schemas.microsoft.com/office/drawing/2014/main" id="{DB37366A-6653-437E-B730-C24C10C4BFC4}"/>
              </a:ext>
            </a:extLst>
          </p:cNvPr>
          <p:cNvSpPr/>
          <p:nvPr/>
        </p:nvSpPr>
        <p:spPr bwMode="auto">
          <a:xfrm>
            <a:off x="868173" y="1176655"/>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Pentagon 19">
            <a:extLst>
              <a:ext uri="{FF2B5EF4-FFF2-40B4-BE49-F238E27FC236}">
                <a16:creationId xmlns:a16="http://schemas.microsoft.com/office/drawing/2014/main" id="{1B3D94A6-686B-474B-8F5D-412AD6235441}"/>
              </a:ext>
            </a:extLst>
          </p:cNvPr>
          <p:cNvSpPr/>
          <p:nvPr/>
        </p:nvSpPr>
        <p:spPr bwMode="auto">
          <a:xfrm>
            <a:off x="756970" y="2546612"/>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16" name="Chevron 21">
            <a:extLst>
              <a:ext uri="{FF2B5EF4-FFF2-40B4-BE49-F238E27FC236}">
                <a16:creationId xmlns:a16="http://schemas.microsoft.com/office/drawing/2014/main" id="{01BC763A-F638-44EB-8E80-D5AB935F9042}"/>
              </a:ext>
            </a:extLst>
          </p:cNvPr>
          <p:cNvSpPr/>
          <p:nvPr/>
        </p:nvSpPr>
        <p:spPr bwMode="auto">
          <a:xfrm>
            <a:off x="8944849" y="2555443"/>
            <a:ext cx="1200773" cy="1200773"/>
          </a:xfrm>
          <a:prstGeom prst="chevron">
            <a:avLst/>
          </a:prstGeom>
          <a:solidFill>
            <a:srgbClr val="7FBA00"/>
          </a:solidFill>
          <a:ln w="25400" cap="flat" cmpd="sng" algn="ctr">
            <a:noFill/>
            <a:prstDash val="solid"/>
            <a:headEnd type="none" w="med" len="med"/>
            <a:tailEnd type="none" w="med" len="med"/>
          </a:ln>
          <a:effectLst/>
        </p:spPr>
        <p:txBody>
          <a:bodyPr vert="horz" wrap="square" lIns="68580" tIns="34290" rIns="68580" bIns="54864" numCol="1" rtlCol="0" anchor="b"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9583">
                    <a:srgbClr val="FFFFFF"/>
                  </a:gs>
                  <a:gs pos="24000">
                    <a:srgbClr val="FFFFFF"/>
                  </a:gs>
                </a:gsLst>
                <a:lin ang="5400000" scaled="0"/>
              </a:gradFill>
              <a:effectLst/>
              <a:uLnTx/>
              <a:uFillTx/>
              <a:latin typeface="Segoe UI"/>
              <a:ea typeface="ＭＳ Ｐゴシック" charset="0"/>
              <a:cs typeface="+mn-cs"/>
            </a:endParaRPr>
          </a:p>
        </p:txBody>
      </p:sp>
      <p:sp>
        <p:nvSpPr>
          <p:cNvPr id="17" name="Oval 16">
            <a:extLst>
              <a:ext uri="{FF2B5EF4-FFF2-40B4-BE49-F238E27FC236}">
                <a16:creationId xmlns:a16="http://schemas.microsoft.com/office/drawing/2014/main" id="{EC2C5976-6526-4984-B286-9D7553C7F260}"/>
              </a:ext>
            </a:extLst>
          </p:cNvPr>
          <p:cNvSpPr/>
          <p:nvPr/>
        </p:nvSpPr>
        <p:spPr bwMode="auto">
          <a:xfrm>
            <a:off x="857287" y="2515744"/>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Pentagon 19">
            <a:extLst>
              <a:ext uri="{FF2B5EF4-FFF2-40B4-BE49-F238E27FC236}">
                <a16:creationId xmlns:a16="http://schemas.microsoft.com/office/drawing/2014/main" id="{8F5F7B72-0A95-4F3B-98D3-A6C2798CC072}"/>
              </a:ext>
            </a:extLst>
          </p:cNvPr>
          <p:cNvSpPr/>
          <p:nvPr/>
        </p:nvSpPr>
        <p:spPr bwMode="auto">
          <a:xfrm>
            <a:off x="756971" y="3885701"/>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8" name="Chevron 21">
            <a:extLst>
              <a:ext uri="{FF2B5EF4-FFF2-40B4-BE49-F238E27FC236}">
                <a16:creationId xmlns:a16="http://schemas.microsoft.com/office/drawing/2014/main" id="{778A0412-6FC1-4927-8CB9-0B9263143AA4}"/>
              </a:ext>
            </a:extLst>
          </p:cNvPr>
          <p:cNvSpPr/>
          <p:nvPr/>
        </p:nvSpPr>
        <p:spPr bwMode="auto">
          <a:xfrm>
            <a:off x="8944849" y="3876438"/>
            <a:ext cx="1200773" cy="1200773"/>
          </a:xfrm>
          <a:prstGeom prst="chevron">
            <a:avLst/>
          </a:prstGeom>
          <a:solidFill>
            <a:srgbClr val="7FBA00"/>
          </a:solidFill>
          <a:ln w="25400" cap="flat" cmpd="sng" algn="ctr">
            <a:noFill/>
            <a:prstDash val="solid"/>
            <a:headEnd type="none" w="med" len="med"/>
            <a:tailEnd type="none" w="med" len="med"/>
          </a:ln>
          <a:effectLst/>
        </p:spPr>
        <p:txBody>
          <a:bodyPr vert="horz" wrap="square" lIns="68580" tIns="34290" rIns="68580" bIns="54864" numCol="1" rtlCol="0" anchor="b"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9583">
                    <a:srgbClr val="FFFFFF"/>
                  </a:gs>
                  <a:gs pos="24000">
                    <a:srgbClr val="FFFFFF"/>
                  </a:gs>
                </a:gsLst>
                <a:lin ang="5400000" scaled="0"/>
              </a:gradFill>
              <a:effectLst/>
              <a:uLnTx/>
              <a:uFillTx/>
              <a:latin typeface="Segoe UI"/>
              <a:ea typeface="ＭＳ Ｐゴシック" charset="0"/>
              <a:cs typeface="+mn-cs"/>
            </a:endParaRPr>
          </a:p>
        </p:txBody>
      </p:sp>
      <p:sp>
        <p:nvSpPr>
          <p:cNvPr id="29" name="Oval 28">
            <a:extLst>
              <a:ext uri="{FF2B5EF4-FFF2-40B4-BE49-F238E27FC236}">
                <a16:creationId xmlns:a16="http://schemas.microsoft.com/office/drawing/2014/main" id="{00CCC861-1BC9-4035-A2D0-D1FD411D97E7}"/>
              </a:ext>
            </a:extLst>
          </p:cNvPr>
          <p:cNvSpPr/>
          <p:nvPr/>
        </p:nvSpPr>
        <p:spPr bwMode="auto">
          <a:xfrm>
            <a:off x="835515" y="3854833"/>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Pentagon 19">
            <a:extLst>
              <a:ext uri="{FF2B5EF4-FFF2-40B4-BE49-F238E27FC236}">
                <a16:creationId xmlns:a16="http://schemas.microsoft.com/office/drawing/2014/main" id="{7AA8B0B8-0746-4517-9DB6-D90AD974202A}"/>
              </a:ext>
            </a:extLst>
          </p:cNvPr>
          <p:cNvSpPr/>
          <p:nvPr/>
        </p:nvSpPr>
        <p:spPr bwMode="auto">
          <a:xfrm>
            <a:off x="756970" y="5224790"/>
            <a:ext cx="8778915"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Chevron 21">
            <a:extLst>
              <a:ext uri="{FF2B5EF4-FFF2-40B4-BE49-F238E27FC236}">
                <a16:creationId xmlns:a16="http://schemas.microsoft.com/office/drawing/2014/main" id="{6046F3B4-E6CE-4609-A8E7-A2036BBC7913}"/>
              </a:ext>
            </a:extLst>
          </p:cNvPr>
          <p:cNvSpPr/>
          <p:nvPr/>
        </p:nvSpPr>
        <p:spPr bwMode="auto">
          <a:xfrm>
            <a:off x="8893325" y="5215959"/>
            <a:ext cx="1200773" cy="1200773"/>
          </a:xfrm>
          <a:prstGeom prst="chevron">
            <a:avLst/>
          </a:prstGeom>
          <a:solidFill>
            <a:srgbClr val="7FBA00"/>
          </a:solidFill>
          <a:ln w="25400" cap="flat" cmpd="sng" algn="ctr">
            <a:noFill/>
            <a:prstDash val="solid"/>
            <a:headEnd type="none" w="med" len="med"/>
            <a:tailEnd type="none" w="med" len="med"/>
          </a:ln>
          <a:effectLst/>
        </p:spPr>
        <p:txBody>
          <a:bodyPr vert="horz" wrap="square" lIns="68580" tIns="34290" rIns="68580" bIns="54864" numCol="1" rtlCol="0" anchor="b"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9583">
                    <a:srgbClr val="FFFFFF"/>
                  </a:gs>
                  <a:gs pos="24000">
                    <a:srgbClr val="FFFFFF"/>
                  </a:gs>
                </a:gsLst>
                <a:lin ang="5400000" scaled="0"/>
              </a:gradFill>
              <a:effectLst/>
              <a:uLnTx/>
              <a:uFillTx/>
              <a:latin typeface="Segoe UI"/>
              <a:ea typeface="ＭＳ Ｐゴシック" charset="0"/>
              <a:cs typeface="+mn-cs"/>
            </a:endParaRPr>
          </a:p>
        </p:txBody>
      </p:sp>
      <p:sp>
        <p:nvSpPr>
          <p:cNvPr id="32" name="Oval 31">
            <a:extLst>
              <a:ext uri="{FF2B5EF4-FFF2-40B4-BE49-F238E27FC236}">
                <a16:creationId xmlns:a16="http://schemas.microsoft.com/office/drawing/2014/main" id="{F78F8E94-3745-4534-85BF-B3A9C08E9D55}"/>
              </a:ext>
            </a:extLst>
          </p:cNvPr>
          <p:cNvSpPr/>
          <p:nvPr/>
        </p:nvSpPr>
        <p:spPr bwMode="auto">
          <a:xfrm>
            <a:off x="857287" y="5193922"/>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3164A0C4-5D35-4041-84B3-2599F1E3DF83}"/>
              </a:ext>
            </a:extLst>
          </p:cNvPr>
          <p:cNvSpPr/>
          <p:nvPr/>
        </p:nvSpPr>
        <p:spPr>
          <a:xfrm>
            <a:off x="10279681" y="6001894"/>
            <a:ext cx="168308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more!</a:t>
            </a:r>
          </a:p>
        </p:txBody>
      </p:sp>
      <p:pic>
        <p:nvPicPr>
          <p:cNvPr id="2050" name="Picture 2" descr="Image result for excel icon">
            <a:extLst>
              <a:ext uri="{FF2B5EF4-FFF2-40B4-BE49-F238E27FC236}">
                <a16:creationId xmlns:a16="http://schemas.microsoft.com/office/drawing/2014/main" id="{4CA5DE00-333A-49A3-B1D0-3AFB6B664B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5" t="9148" r="14308" b="21864"/>
          <a:stretch/>
        </p:blipFill>
        <p:spPr bwMode="auto">
          <a:xfrm>
            <a:off x="1102957" y="2772768"/>
            <a:ext cx="771338" cy="74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owerpoint icon">
            <a:extLst>
              <a:ext uri="{FF2B5EF4-FFF2-40B4-BE49-F238E27FC236}">
                <a16:creationId xmlns:a16="http://schemas.microsoft.com/office/drawing/2014/main" id="{FF11C18E-2EEB-4D00-BB36-92198CAA6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85" y="4107344"/>
            <a:ext cx="771338" cy="7574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ng icon">
            <a:extLst>
              <a:ext uri="{FF2B5EF4-FFF2-40B4-BE49-F238E27FC236}">
                <a16:creationId xmlns:a16="http://schemas.microsoft.com/office/drawing/2014/main" id="{230A820F-0828-4C12-B1DF-BA24FCA2F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758" y="1383864"/>
            <a:ext cx="800302" cy="800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indows icon">
            <a:extLst>
              <a:ext uri="{FF2B5EF4-FFF2-40B4-BE49-F238E27FC236}">
                <a16:creationId xmlns:a16="http://schemas.microsoft.com/office/drawing/2014/main" id="{BC5543AD-3A37-453F-894F-78E0F182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957" y="5474136"/>
            <a:ext cx="727423" cy="7298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895B5AFA-11C7-4195-AE61-8999DC54A0CE}"/>
              </a:ext>
            </a:extLst>
          </p:cNvPr>
          <p:cNvPicPr>
            <a:picLocks noChangeAspect="1"/>
          </p:cNvPicPr>
          <p:nvPr/>
        </p:nvPicPr>
        <p:blipFill>
          <a:blip r:embed="rId7"/>
          <a:stretch>
            <a:fillRect/>
          </a:stretch>
        </p:blipFill>
        <p:spPr>
          <a:xfrm>
            <a:off x="4910747" y="5438379"/>
            <a:ext cx="2734734" cy="693072"/>
          </a:xfrm>
          <a:prstGeom prst="rect">
            <a:avLst/>
          </a:prstGeom>
        </p:spPr>
      </p:pic>
      <p:sp>
        <p:nvSpPr>
          <p:cNvPr id="34" name="Rectangle 33">
            <a:extLst>
              <a:ext uri="{FF2B5EF4-FFF2-40B4-BE49-F238E27FC236}">
                <a16:creationId xmlns:a16="http://schemas.microsoft.com/office/drawing/2014/main" id="{9B933E2E-8CEA-416C-A131-9FF04869187C}"/>
              </a:ext>
            </a:extLst>
          </p:cNvPr>
          <p:cNvSpPr/>
          <p:nvPr/>
        </p:nvSpPr>
        <p:spPr>
          <a:xfrm>
            <a:off x="2247645" y="5492528"/>
            <a:ext cx="241123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Windows 10</a:t>
            </a:r>
          </a:p>
        </p:txBody>
      </p:sp>
      <p:sp>
        <p:nvSpPr>
          <p:cNvPr id="40" name="Rectangle 39">
            <a:extLst>
              <a:ext uri="{FF2B5EF4-FFF2-40B4-BE49-F238E27FC236}">
                <a16:creationId xmlns:a16="http://schemas.microsoft.com/office/drawing/2014/main" id="{34645A42-50A2-431D-BFFC-579586014A7A}"/>
              </a:ext>
            </a:extLst>
          </p:cNvPr>
          <p:cNvSpPr/>
          <p:nvPr/>
        </p:nvSpPr>
        <p:spPr>
          <a:xfrm>
            <a:off x="2196519" y="4153587"/>
            <a:ext cx="298457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Power Point</a:t>
            </a:r>
          </a:p>
        </p:txBody>
      </p:sp>
      <p:sp>
        <p:nvSpPr>
          <p:cNvPr id="41" name="Rectangle 40">
            <a:extLst>
              <a:ext uri="{FF2B5EF4-FFF2-40B4-BE49-F238E27FC236}">
                <a16:creationId xmlns:a16="http://schemas.microsoft.com/office/drawing/2014/main" id="{9E4250DC-99DC-4C10-BE9B-C41C99953A50}"/>
              </a:ext>
            </a:extLst>
          </p:cNvPr>
          <p:cNvSpPr/>
          <p:nvPr/>
        </p:nvSpPr>
        <p:spPr>
          <a:xfrm>
            <a:off x="2239121" y="2785217"/>
            <a:ext cx="11158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Excel</a:t>
            </a:r>
          </a:p>
        </p:txBody>
      </p:sp>
      <p:sp>
        <p:nvSpPr>
          <p:cNvPr id="42" name="Rectangle 41">
            <a:extLst>
              <a:ext uri="{FF2B5EF4-FFF2-40B4-BE49-F238E27FC236}">
                <a16:creationId xmlns:a16="http://schemas.microsoft.com/office/drawing/2014/main" id="{412195E0-104C-4375-B47E-0200CC264641}"/>
              </a:ext>
            </a:extLst>
          </p:cNvPr>
          <p:cNvSpPr/>
          <p:nvPr/>
        </p:nvSpPr>
        <p:spPr>
          <a:xfrm>
            <a:off x="2247645" y="1479050"/>
            <a:ext cx="17844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Bing</a:t>
            </a:r>
            <a:r>
              <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Ads</a:t>
            </a:r>
          </a:p>
        </p:txBody>
      </p:sp>
      <p:pic>
        <p:nvPicPr>
          <p:cNvPr id="43" name="Picture 42">
            <a:extLst>
              <a:ext uri="{FF2B5EF4-FFF2-40B4-BE49-F238E27FC236}">
                <a16:creationId xmlns:a16="http://schemas.microsoft.com/office/drawing/2014/main" id="{6F0735BA-ECB0-4B70-97ED-6AADC23EA892}"/>
              </a:ext>
            </a:extLst>
          </p:cNvPr>
          <p:cNvPicPr>
            <a:picLocks noChangeAspect="1"/>
          </p:cNvPicPr>
          <p:nvPr/>
        </p:nvPicPr>
        <p:blipFill>
          <a:blip r:embed="rId8"/>
          <a:stretch>
            <a:fillRect/>
          </a:stretch>
        </p:blipFill>
        <p:spPr>
          <a:xfrm>
            <a:off x="4934066" y="2816332"/>
            <a:ext cx="3959259" cy="663720"/>
          </a:xfrm>
          <a:prstGeom prst="rect">
            <a:avLst/>
          </a:prstGeom>
        </p:spPr>
      </p:pic>
      <p:pic>
        <p:nvPicPr>
          <p:cNvPr id="3" name="Picture 2">
            <a:extLst>
              <a:ext uri="{FF2B5EF4-FFF2-40B4-BE49-F238E27FC236}">
                <a16:creationId xmlns:a16="http://schemas.microsoft.com/office/drawing/2014/main" id="{03450979-0EBA-4FCB-9C59-4A799C349C4A}"/>
              </a:ext>
            </a:extLst>
          </p:cNvPr>
          <p:cNvPicPr>
            <a:picLocks noChangeAspect="1"/>
          </p:cNvPicPr>
          <p:nvPr/>
        </p:nvPicPr>
        <p:blipFill>
          <a:blip r:embed="rId9"/>
          <a:stretch>
            <a:fillRect/>
          </a:stretch>
        </p:blipFill>
        <p:spPr>
          <a:xfrm>
            <a:off x="4832681" y="4060331"/>
            <a:ext cx="4312899" cy="771285"/>
          </a:xfrm>
          <a:prstGeom prst="rect">
            <a:avLst/>
          </a:prstGeom>
        </p:spPr>
      </p:pic>
    </p:spTree>
    <p:extLst>
      <p:ext uri="{BB962C8B-B14F-4D97-AF65-F5344CB8AC3E}">
        <p14:creationId xmlns:p14="http://schemas.microsoft.com/office/powerpoint/2010/main" val="11134996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9">
            <a:extLst>
              <a:ext uri="{FF2B5EF4-FFF2-40B4-BE49-F238E27FC236}">
                <a16:creationId xmlns:a16="http://schemas.microsoft.com/office/drawing/2014/main" id="{1ACB5163-CE39-4090-9DA1-85121D95BDF6}"/>
              </a:ext>
            </a:extLst>
          </p:cNvPr>
          <p:cNvSpPr/>
          <p:nvPr/>
        </p:nvSpPr>
        <p:spPr>
          <a:xfrm>
            <a:off x="0" y="551922"/>
            <a:ext cx="7316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prstClr val="white"/>
                </a:solidFill>
                <a:effectLst/>
                <a:uLnTx/>
                <a:uFillTx/>
                <a:latin typeface="Segoe UI" panose="020B0502040204020203" pitchFamily="34" charset="0"/>
                <a:ea typeface="Work Sans Light"/>
                <a:cs typeface="Segoe UI" panose="020B0502040204020203" pitchFamily="34" charset="0"/>
                <a:sym typeface="Work Sans Light"/>
              </a:rPr>
              <a:t>04</a:t>
            </a:r>
          </a:p>
        </p:txBody>
      </p:sp>
      <p:sp>
        <p:nvSpPr>
          <p:cNvPr id="10" name="Shape 251">
            <a:extLst>
              <a:ext uri="{FF2B5EF4-FFF2-40B4-BE49-F238E27FC236}">
                <a16:creationId xmlns:a16="http://schemas.microsoft.com/office/drawing/2014/main" id="{2D9734BA-7E69-43C1-9BBF-8D3F1F12612C}"/>
              </a:ext>
            </a:extLst>
          </p:cNvPr>
          <p:cNvSpPr txBox="1">
            <a:spLocks/>
          </p:cNvSpPr>
          <p:nvPr/>
        </p:nvSpPr>
        <p:spPr>
          <a:xfrm>
            <a:off x="806389" y="447522"/>
            <a:ext cx="5040000" cy="629200"/>
          </a:xfrm>
          <a:prstGeom prst="rect">
            <a:avLst/>
          </a:prstGeom>
        </p:spPr>
        <p:txBody>
          <a:bodyPr spcFirstLastPara="1" vert="horz" wrap="square" lIns="121900" tIns="121900" rIns="121900" bIns="12190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E3008C"/>
                </a:solidFill>
                <a:effectLst/>
                <a:uLnTx/>
                <a:uFillTx/>
                <a:latin typeface="Segoe UI" panose="020B0502040204020203" pitchFamily="34" charset="0"/>
                <a:ea typeface="Roboto"/>
                <a:cs typeface="Segoe UI" panose="020B0502040204020203" pitchFamily="34" charset="0"/>
                <a:sym typeface="Roboto"/>
              </a:rPr>
              <a:t>WHAT IS ML.NET?</a:t>
            </a:r>
          </a:p>
        </p:txBody>
      </p:sp>
      <p:sp>
        <p:nvSpPr>
          <p:cNvPr id="4" name="Rectangle 3">
            <a:extLst>
              <a:ext uri="{FF2B5EF4-FFF2-40B4-BE49-F238E27FC236}">
                <a16:creationId xmlns:a16="http://schemas.microsoft.com/office/drawing/2014/main" id="{DBB38E0E-C343-4FFA-8FAA-386DA422EAA3}"/>
              </a:ext>
            </a:extLst>
          </p:cNvPr>
          <p:cNvSpPr/>
          <p:nvPr/>
        </p:nvSpPr>
        <p:spPr>
          <a:xfrm>
            <a:off x="914400" y="1435917"/>
            <a:ext cx="9486900" cy="283462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ML.NET is</a:t>
            </a:r>
            <a:b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b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Open Source</a:t>
            </a:r>
          </a:p>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&amp; Cross-Platform</a:t>
            </a:r>
          </a:p>
        </p:txBody>
      </p:sp>
      <p:sp>
        <p:nvSpPr>
          <p:cNvPr id="5" name="Shape 49">
            <a:extLst>
              <a:ext uri="{FF2B5EF4-FFF2-40B4-BE49-F238E27FC236}">
                <a16:creationId xmlns:a16="http://schemas.microsoft.com/office/drawing/2014/main" id="{ED9145E1-51AB-4954-91E3-AC661F7D95F1}"/>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6" name="Picture 5">
            <a:extLst>
              <a:ext uri="{FF2B5EF4-FFF2-40B4-BE49-F238E27FC236}">
                <a16:creationId xmlns:a16="http://schemas.microsoft.com/office/drawing/2014/main" id="{2F506D92-56DF-4041-A83C-F207793F04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274078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D5A997-8233-4ACB-8211-5852F0AC36D6}"/>
              </a:ext>
            </a:extLst>
          </p:cNvPr>
          <p:cNvGrpSpPr/>
          <p:nvPr/>
        </p:nvGrpSpPr>
        <p:grpSpPr>
          <a:xfrm>
            <a:off x="304237" y="3836164"/>
            <a:ext cx="2584879" cy="831587"/>
            <a:chOff x="413448" y="3327187"/>
            <a:chExt cx="2584878" cy="831586"/>
          </a:xfrm>
        </p:grpSpPr>
        <p:sp>
          <p:nvSpPr>
            <p:cNvPr id="7" name="TextBox 6">
              <a:extLst>
                <a:ext uri="{FF2B5EF4-FFF2-40B4-BE49-F238E27FC236}">
                  <a16:creationId xmlns:a16="http://schemas.microsoft.com/office/drawing/2014/main" id="{3A1F366E-8954-44FE-96DF-F74D4D0A5A52}"/>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8" name="Rectangle 7">
              <a:extLst>
                <a:ext uri="{FF2B5EF4-FFF2-40B4-BE49-F238E27FC236}">
                  <a16:creationId xmlns:a16="http://schemas.microsoft.com/office/drawing/2014/main" id="{A9CE5881-7DCE-4F22-812C-759B5FAE380D}"/>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sp>
        <p:nvSpPr>
          <p:cNvPr id="10" name="TextBox 9">
            <a:extLst>
              <a:ext uri="{FF2B5EF4-FFF2-40B4-BE49-F238E27FC236}">
                <a16:creationId xmlns:a16="http://schemas.microsoft.com/office/drawing/2014/main" id="{C66BF9E9-D96A-461D-BF51-E1648F0CEC6F}"/>
              </a:ext>
            </a:extLst>
          </p:cNvPr>
          <p:cNvSpPr txBox="1"/>
          <p:nvPr/>
        </p:nvSpPr>
        <p:spPr>
          <a:xfrm>
            <a:off x="6613387" y="3880994"/>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12" name="Group 11">
            <a:extLst>
              <a:ext uri="{FF2B5EF4-FFF2-40B4-BE49-F238E27FC236}">
                <a16:creationId xmlns:a16="http://schemas.microsoft.com/office/drawing/2014/main" id="{8DE54F39-BB35-4491-8E3B-629EDD684D5E}"/>
              </a:ext>
            </a:extLst>
          </p:cNvPr>
          <p:cNvGrpSpPr/>
          <p:nvPr/>
        </p:nvGrpSpPr>
        <p:grpSpPr>
          <a:xfrm>
            <a:off x="3259630" y="3834589"/>
            <a:ext cx="2584879" cy="800809"/>
            <a:chOff x="413448" y="3327187"/>
            <a:chExt cx="2584878" cy="800808"/>
          </a:xfrm>
        </p:grpSpPr>
        <p:sp>
          <p:nvSpPr>
            <p:cNvPr id="13" name="TextBox 12">
              <a:extLst>
                <a:ext uri="{FF2B5EF4-FFF2-40B4-BE49-F238E27FC236}">
                  <a16:creationId xmlns:a16="http://schemas.microsoft.com/office/drawing/2014/main" id="{E76CD50B-1391-45F3-B90B-20DE6FFBA622}"/>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14" name="Rectangle 13">
              <a:extLst>
                <a:ext uri="{FF2B5EF4-FFF2-40B4-BE49-F238E27FC236}">
                  <a16:creationId xmlns:a16="http://schemas.microsoft.com/office/drawing/2014/main" id="{06D1D17B-3919-48B9-B2C8-F3F9060EE1E0}"/>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grpSp>
        <p:nvGrpSpPr>
          <p:cNvPr id="15" name="Group 14">
            <a:extLst>
              <a:ext uri="{FF2B5EF4-FFF2-40B4-BE49-F238E27FC236}">
                <a16:creationId xmlns:a16="http://schemas.microsoft.com/office/drawing/2014/main" id="{5AB36088-DB7C-407E-8B12-B8CBB54D3ECB}"/>
              </a:ext>
            </a:extLst>
          </p:cNvPr>
          <p:cNvGrpSpPr/>
          <p:nvPr/>
        </p:nvGrpSpPr>
        <p:grpSpPr>
          <a:xfrm>
            <a:off x="9203263" y="3871007"/>
            <a:ext cx="2584879" cy="698419"/>
            <a:chOff x="413448" y="3368021"/>
            <a:chExt cx="2584878" cy="698418"/>
          </a:xfrm>
        </p:grpSpPr>
        <p:sp>
          <p:nvSpPr>
            <p:cNvPr id="16" name="TextBox 15">
              <a:extLst>
                <a:ext uri="{FF2B5EF4-FFF2-40B4-BE49-F238E27FC236}">
                  <a16:creationId xmlns:a16="http://schemas.microsoft.com/office/drawing/2014/main" id="{0A40B52F-C235-4E5A-A479-A5D4FD922D7E}"/>
                </a:ext>
              </a:extLst>
            </p:cNvPr>
            <p:cNvSpPr txBox="1"/>
            <p:nvPr/>
          </p:nvSpPr>
          <p:spPr>
            <a:xfrm>
              <a:off x="916996" y="3368021"/>
              <a:ext cx="1652824" cy="40010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p:txBody>
        </p:sp>
        <p:sp>
          <p:nvSpPr>
            <p:cNvPr id="17" name="Rectangle 16">
              <a:extLst>
                <a:ext uri="{FF2B5EF4-FFF2-40B4-BE49-F238E27FC236}">
                  <a16:creationId xmlns:a16="http://schemas.microsoft.com/office/drawing/2014/main" id="{17F46E4D-23EA-4AE5-9808-4C11E2FA8069}"/>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1" name="Rectangle 20">
            <a:extLst>
              <a:ext uri="{FF2B5EF4-FFF2-40B4-BE49-F238E27FC236}">
                <a16:creationId xmlns:a16="http://schemas.microsoft.com/office/drawing/2014/main" id="{F61F67B3-3A57-485C-8DC5-E955E82F6DB4}"/>
              </a:ext>
            </a:extLst>
          </p:cNvPr>
          <p:cNvSpPr/>
          <p:nvPr/>
        </p:nvSpPr>
        <p:spPr>
          <a:xfrm>
            <a:off x="0" y="5053509"/>
            <a:ext cx="12191999" cy="1569660"/>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18" name="Group 17">
            <a:extLst>
              <a:ext uri="{FF2B5EF4-FFF2-40B4-BE49-F238E27FC236}">
                <a16:creationId xmlns:a16="http://schemas.microsoft.com/office/drawing/2014/main" id="{7CA4C133-1373-4CA5-83FD-E0169937AE5B}"/>
              </a:ext>
            </a:extLst>
          </p:cNvPr>
          <p:cNvGrpSpPr/>
          <p:nvPr/>
        </p:nvGrpSpPr>
        <p:grpSpPr>
          <a:xfrm>
            <a:off x="-243700" y="3867334"/>
            <a:ext cx="3104720" cy="924367"/>
            <a:chOff x="153527" y="3357517"/>
            <a:chExt cx="3104720" cy="924366"/>
          </a:xfrm>
        </p:grpSpPr>
        <p:sp>
          <p:nvSpPr>
            <p:cNvPr id="19" name="TextBox 18">
              <a:extLst>
                <a:ext uri="{FF2B5EF4-FFF2-40B4-BE49-F238E27FC236}">
                  <a16:creationId xmlns:a16="http://schemas.microsoft.com/office/drawing/2014/main" id="{D738E135-E01B-452A-B816-D8E158B7B687}"/>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20" name="Rectangle 19">
              <a:extLst>
                <a:ext uri="{FF2B5EF4-FFF2-40B4-BE49-F238E27FC236}">
                  <a16:creationId xmlns:a16="http://schemas.microsoft.com/office/drawing/2014/main" id="{2951E782-ED72-4882-A83B-1B9C6FDC0937}"/>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2" name="Rectangle 21">
            <a:extLst>
              <a:ext uri="{FF2B5EF4-FFF2-40B4-BE49-F238E27FC236}">
                <a16:creationId xmlns:a16="http://schemas.microsoft.com/office/drawing/2014/main" id="{8D2EF940-14F6-4319-80BE-96D2D5436600}"/>
              </a:ext>
            </a:extLst>
          </p:cNvPr>
          <p:cNvSpPr/>
          <p:nvPr/>
        </p:nvSpPr>
        <p:spPr>
          <a:xfrm>
            <a:off x="2972129" y="4344586"/>
            <a:ext cx="310472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sp>
        <p:nvSpPr>
          <p:cNvPr id="2" name="TextBox 1">
            <a:extLst>
              <a:ext uri="{FF2B5EF4-FFF2-40B4-BE49-F238E27FC236}">
                <a16:creationId xmlns:a16="http://schemas.microsoft.com/office/drawing/2014/main" id="{0D2C2224-4540-476E-83EE-D9382EFA647A}"/>
              </a:ext>
            </a:extLst>
          </p:cNvPr>
          <p:cNvSpPr txBox="1"/>
          <p:nvPr/>
        </p:nvSpPr>
        <p:spPr>
          <a:xfrm>
            <a:off x="3747832"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9DE5080-127F-4724-A994-E6EA34B4F735}"/>
              </a:ext>
            </a:extLst>
          </p:cNvPr>
          <p:cNvSpPr txBox="1"/>
          <p:nvPr/>
        </p:nvSpPr>
        <p:spPr>
          <a:xfrm>
            <a:off x="4472127"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 name="Rectangle 2">
            <a:extLst>
              <a:ext uri="{FF2B5EF4-FFF2-40B4-BE49-F238E27FC236}">
                <a16:creationId xmlns:a16="http://schemas.microsoft.com/office/drawing/2014/main" id="{934DB1C6-B0BD-4A2F-A3C3-60CCD5120E3A}"/>
              </a:ext>
            </a:extLst>
          </p:cNvPr>
          <p:cNvSpPr/>
          <p:nvPr/>
        </p:nvSpPr>
        <p:spPr>
          <a:xfrm>
            <a:off x="4289472" y="1545425"/>
            <a:ext cx="355956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Supported on Windows, Linux, and macOS</a:t>
            </a:r>
          </a:p>
        </p:txBody>
      </p:sp>
      <p:sp>
        <p:nvSpPr>
          <p:cNvPr id="35" name="TextBox 34">
            <a:extLst>
              <a:ext uri="{FF2B5EF4-FFF2-40B4-BE49-F238E27FC236}">
                <a16:creationId xmlns:a16="http://schemas.microsoft.com/office/drawing/2014/main" id="{CC99AFB4-D2A5-408A-9C6A-0B5A40675F84}"/>
              </a:ext>
            </a:extLst>
          </p:cNvPr>
          <p:cNvSpPr txBox="1"/>
          <p:nvPr/>
        </p:nvSpPr>
        <p:spPr>
          <a:xfrm>
            <a:off x="3394651" y="3871008"/>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25" name="Picture 24">
            <a:extLst>
              <a:ext uri="{FF2B5EF4-FFF2-40B4-BE49-F238E27FC236}">
                <a16:creationId xmlns:a16="http://schemas.microsoft.com/office/drawing/2014/main" id="{5E6BF7C4-37FE-456A-BA33-9E47347C3D46}"/>
              </a:ext>
            </a:extLst>
          </p:cNvPr>
          <p:cNvPicPr>
            <a:picLocks noChangeAspect="1"/>
          </p:cNvPicPr>
          <p:nvPr/>
        </p:nvPicPr>
        <p:blipFill>
          <a:blip r:embed="rId4">
            <a:duotone>
              <a:schemeClr val="accent4">
                <a:shade val="45000"/>
                <a:satMod val="135000"/>
              </a:schemeClr>
              <a:prstClr val="white"/>
            </a:duotone>
          </a:blip>
          <a:stretch>
            <a:fillRect/>
          </a:stretch>
        </p:blipFill>
        <p:spPr>
          <a:xfrm>
            <a:off x="1177289" y="2774293"/>
            <a:ext cx="654058" cy="972630"/>
          </a:xfrm>
          <a:prstGeom prst="rect">
            <a:avLst/>
          </a:prstGeom>
        </p:spPr>
      </p:pic>
      <p:pic>
        <p:nvPicPr>
          <p:cNvPr id="36" name="Picture 35">
            <a:extLst>
              <a:ext uri="{FF2B5EF4-FFF2-40B4-BE49-F238E27FC236}">
                <a16:creationId xmlns:a16="http://schemas.microsoft.com/office/drawing/2014/main" id="{189B7DB6-138B-4C6A-8C8D-90A6E1A5721A}"/>
              </a:ext>
            </a:extLst>
          </p:cNvPr>
          <p:cNvPicPr>
            <a:picLocks noChangeAspect="1"/>
          </p:cNvPicPr>
          <p:nvPr/>
        </p:nvPicPr>
        <p:blipFill>
          <a:blip r:embed="rId5">
            <a:duotone>
              <a:schemeClr val="accent4">
                <a:shade val="45000"/>
                <a:satMod val="135000"/>
              </a:schemeClr>
              <a:prstClr val="white"/>
            </a:duotone>
          </a:blip>
          <a:stretch>
            <a:fillRect/>
          </a:stretch>
        </p:blipFill>
        <p:spPr>
          <a:xfrm>
            <a:off x="10173838" y="2754074"/>
            <a:ext cx="1003349" cy="1076099"/>
          </a:xfrm>
          <a:prstGeom prst="rect">
            <a:avLst/>
          </a:prstGeom>
        </p:spPr>
      </p:pic>
      <p:pic>
        <p:nvPicPr>
          <p:cNvPr id="37" name="Picture 36">
            <a:extLst>
              <a:ext uri="{FF2B5EF4-FFF2-40B4-BE49-F238E27FC236}">
                <a16:creationId xmlns:a16="http://schemas.microsoft.com/office/drawing/2014/main" id="{AE5B7D2D-326D-4D07-9B7F-B350930711C0}"/>
              </a:ext>
            </a:extLst>
          </p:cNvPr>
          <p:cNvPicPr>
            <a:picLocks noChangeAspect="1"/>
          </p:cNvPicPr>
          <p:nvPr/>
        </p:nvPicPr>
        <p:blipFill>
          <a:blip r:embed="rId6">
            <a:duotone>
              <a:schemeClr val="accent4">
                <a:shade val="45000"/>
                <a:satMod val="135000"/>
              </a:schemeClr>
              <a:prstClr val="white"/>
            </a:duotone>
          </a:blip>
          <a:stretch>
            <a:fillRect/>
          </a:stretch>
        </p:blipFill>
        <p:spPr>
          <a:xfrm>
            <a:off x="7297637" y="2754074"/>
            <a:ext cx="1200522" cy="1053965"/>
          </a:xfrm>
          <a:prstGeom prst="rect">
            <a:avLst/>
          </a:prstGeom>
        </p:spPr>
      </p:pic>
      <p:pic>
        <p:nvPicPr>
          <p:cNvPr id="26" name="Picture 25">
            <a:extLst>
              <a:ext uri="{FF2B5EF4-FFF2-40B4-BE49-F238E27FC236}">
                <a16:creationId xmlns:a16="http://schemas.microsoft.com/office/drawing/2014/main" id="{CD0AE878-AC6C-4D3B-98D5-120661D569B0}"/>
              </a:ext>
            </a:extLst>
          </p:cNvPr>
          <p:cNvPicPr>
            <a:picLocks noChangeAspect="1"/>
          </p:cNvPicPr>
          <p:nvPr/>
        </p:nvPicPr>
        <p:blipFill>
          <a:blip r:embed="rId7">
            <a:duotone>
              <a:schemeClr val="accent4">
                <a:shade val="45000"/>
                <a:satMod val="135000"/>
              </a:schemeClr>
              <a:prstClr val="white"/>
            </a:duotone>
          </a:blip>
          <a:stretch>
            <a:fillRect/>
          </a:stretch>
        </p:blipFill>
        <p:spPr>
          <a:xfrm>
            <a:off x="4008701" y="2754074"/>
            <a:ext cx="1111582" cy="1124659"/>
          </a:xfrm>
          <a:prstGeom prst="rect">
            <a:avLst/>
          </a:prstGeom>
        </p:spPr>
      </p:pic>
      <p:sp>
        <p:nvSpPr>
          <p:cNvPr id="23" name="Title 22">
            <a:extLst>
              <a:ext uri="{FF2B5EF4-FFF2-40B4-BE49-F238E27FC236}">
                <a16:creationId xmlns:a16="http://schemas.microsoft.com/office/drawing/2014/main" id="{3085ADC1-D6BC-44EE-879F-ED53D5ADC1AB}"/>
              </a:ext>
            </a:extLst>
          </p:cNvPr>
          <p:cNvSpPr>
            <a:spLocks noGrp="1"/>
          </p:cNvSpPr>
          <p:nvPr>
            <p:ph type="title"/>
          </p:nvPr>
        </p:nvSpPr>
        <p:spPr>
          <a:xfrm>
            <a:off x="278054" y="101999"/>
            <a:ext cx="11582400" cy="902876"/>
          </a:xfrm>
        </p:spPr>
        <p:txBody>
          <a:bodyPr/>
          <a:lstStyle/>
          <a:p>
            <a:pPr algn="ctr"/>
            <a:r>
              <a:rPr lang="en-US" b="1" dirty="0"/>
              <a:t>ML.NET 0.1 (Preview)</a:t>
            </a:r>
          </a:p>
        </p:txBody>
      </p:sp>
      <p:sp>
        <p:nvSpPr>
          <p:cNvPr id="27" name="Text Placeholder 26">
            <a:extLst>
              <a:ext uri="{FF2B5EF4-FFF2-40B4-BE49-F238E27FC236}">
                <a16:creationId xmlns:a16="http://schemas.microsoft.com/office/drawing/2014/main" id="{7230961A-6630-4478-B529-AA2BEF87CBB5}"/>
              </a:ext>
            </a:extLst>
          </p:cNvPr>
          <p:cNvSpPr>
            <a:spLocks noGrp="1"/>
          </p:cNvSpPr>
          <p:nvPr>
            <p:ph type="body" idx="11"/>
          </p:nvPr>
        </p:nvSpPr>
        <p:spPr>
          <a:xfrm>
            <a:off x="278054" y="975624"/>
            <a:ext cx="11582400" cy="430887"/>
          </a:xfrm>
        </p:spPr>
        <p:txBody>
          <a:bodyPr/>
          <a:lstStyle/>
          <a:p>
            <a:pPr algn="ctr"/>
            <a:r>
              <a:rPr lang="en-US" sz="2800" dirty="0">
                <a:solidFill>
                  <a:schemeClr val="tx1"/>
                </a:solidFill>
                <a:latin typeface="Segoe UI" panose="020B0502040204020203" pitchFamily="34" charset="0"/>
                <a:cs typeface="Segoe UI" panose="020B0502040204020203" pitchFamily="34" charset="0"/>
              </a:rPr>
              <a:t>Machine Learning framework made for .NET developers</a:t>
            </a:r>
          </a:p>
        </p:txBody>
      </p:sp>
    </p:spTree>
    <p:extLst>
      <p:ext uri="{BB962C8B-B14F-4D97-AF65-F5344CB8AC3E}">
        <p14:creationId xmlns:p14="http://schemas.microsoft.com/office/powerpoint/2010/main" val="290414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6121A9-F622-4084-96B5-FFF20463F659}"/>
              </a:ext>
            </a:extLst>
          </p:cNvPr>
          <p:cNvSpPr/>
          <p:nvPr/>
        </p:nvSpPr>
        <p:spPr>
          <a:xfrm>
            <a:off x="275516" y="924604"/>
            <a:ext cx="9486900" cy="192052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GitHub Issue </a:t>
            </a:r>
            <a:b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b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Tagger</a:t>
            </a:r>
          </a:p>
        </p:txBody>
      </p:sp>
      <p:sp>
        <p:nvSpPr>
          <p:cNvPr id="6" name="Shape 49">
            <a:extLst>
              <a:ext uri="{FF2B5EF4-FFF2-40B4-BE49-F238E27FC236}">
                <a16:creationId xmlns:a16="http://schemas.microsoft.com/office/drawing/2014/main" id="{44C92264-D581-4E08-AB80-09A7E4FB3EB9}"/>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7" name="Picture 6">
            <a:extLst>
              <a:ext uri="{FF2B5EF4-FFF2-40B4-BE49-F238E27FC236}">
                <a16:creationId xmlns:a16="http://schemas.microsoft.com/office/drawing/2014/main" id="{A4CC28D3-27A4-46F1-A11A-4B71AA8F51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329391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7D27CA-3167-4839-96CF-787DB8AC4A42}"/>
              </a:ext>
            </a:extLst>
          </p:cNvPr>
          <p:cNvSpPr txBox="1">
            <a:spLocks/>
          </p:cNvSpPr>
          <p:nvPr/>
        </p:nvSpPr>
        <p:spPr>
          <a:xfrm>
            <a:off x="369271" y="209775"/>
            <a:ext cx="10515600" cy="8229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GitHub Issue Tagger (Classification Problem)</a:t>
            </a:r>
          </a:p>
        </p:txBody>
      </p:sp>
      <p:sp>
        <p:nvSpPr>
          <p:cNvPr id="7" name="Rectangle 6">
            <a:extLst>
              <a:ext uri="{FF2B5EF4-FFF2-40B4-BE49-F238E27FC236}">
                <a16:creationId xmlns:a16="http://schemas.microsoft.com/office/drawing/2014/main" id="{84DE840B-1886-4092-8AA6-22A9B59CB466}"/>
              </a:ext>
            </a:extLst>
          </p:cNvPr>
          <p:cNvSpPr/>
          <p:nvPr/>
        </p:nvSpPr>
        <p:spPr>
          <a:xfrm>
            <a:off x="1512270" y="1388438"/>
            <a:ext cx="51816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Is this A or B?</a:t>
            </a:r>
          </a:p>
        </p:txBody>
      </p:sp>
      <p:sp>
        <p:nvSpPr>
          <p:cNvPr id="8" name="Rectangle 7">
            <a:extLst>
              <a:ext uri="{FF2B5EF4-FFF2-40B4-BE49-F238E27FC236}">
                <a16:creationId xmlns:a16="http://schemas.microsoft.com/office/drawing/2014/main" id="{7FA4CFEA-737A-4DAE-B933-B0A8257A1021}"/>
              </a:ext>
            </a:extLst>
          </p:cNvPr>
          <p:cNvSpPr/>
          <p:nvPr/>
        </p:nvSpPr>
        <p:spPr>
          <a:xfrm>
            <a:off x="5570186" y="1419552"/>
            <a:ext cx="593784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Which label </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should </a:t>
            </a: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this issue </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be assigned</a:t>
            </a: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3DD87B92-2836-41E6-8EA0-B54DABF3038E}"/>
              </a:ext>
            </a:extLst>
          </p:cNvPr>
          <p:cNvPicPr>
            <a:picLocks noChangeAspect="1"/>
          </p:cNvPicPr>
          <p:nvPr/>
        </p:nvPicPr>
        <p:blipFill>
          <a:blip r:embed="rId2"/>
          <a:stretch>
            <a:fillRect/>
          </a:stretch>
        </p:blipFill>
        <p:spPr>
          <a:xfrm>
            <a:off x="668255" y="1959429"/>
            <a:ext cx="3288021" cy="3038509"/>
          </a:xfrm>
          <a:prstGeom prst="rect">
            <a:avLst/>
          </a:prstGeom>
        </p:spPr>
      </p:pic>
      <p:pic>
        <p:nvPicPr>
          <p:cNvPr id="10" name="Picture 9">
            <a:extLst>
              <a:ext uri="{FF2B5EF4-FFF2-40B4-BE49-F238E27FC236}">
                <a16:creationId xmlns:a16="http://schemas.microsoft.com/office/drawing/2014/main" id="{F02AE904-8828-407C-9175-F071036FA163}"/>
              </a:ext>
            </a:extLst>
          </p:cNvPr>
          <p:cNvPicPr>
            <a:picLocks noChangeAspect="1"/>
          </p:cNvPicPr>
          <p:nvPr/>
        </p:nvPicPr>
        <p:blipFill>
          <a:blip r:embed="rId3"/>
          <a:stretch>
            <a:fillRect/>
          </a:stretch>
        </p:blipFill>
        <p:spPr>
          <a:xfrm>
            <a:off x="7875621" y="2091968"/>
            <a:ext cx="2109610" cy="3203806"/>
          </a:xfrm>
          <a:prstGeom prst="rect">
            <a:avLst/>
          </a:prstGeom>
        </p:spPr>
      </p:pic>
    </p:spTree>
    <p:extLst>
      <p:ext uri="{BB962C8B-B14F-4D97-AF65-F5344CB8AC3E}">
        <p14:creationId xmlns:p14="http://schemas.microsoft.com/office/powerpoint/2010/main" val="2066922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E1D18BD9-F861-5B4F-BF79-6715FD922C1D}"/>
              </a:ext>
            </a:extLst>
          </p:cNvPr>
          <p:cNvPicPr>
            <a:picLocks noChangeAspect="1"/>
          </p:cNvPicPr>
          <p:nvPr/>
        </p:nvPicPr>
        <p:blipFill>
          <a:blip r:embed="rId8"/>
          <a:stretch>
            <a:fillRect/>
          </a:stretch>
        </p:blipFill>
        <p:spPr>
          <a:xfrm>
            <a:off x="796992" y="1344923"/>
            <a:ext cx="11058007" cy="5105346"/>
          </a:xfrm>
          <a:prstGeom prst="rect">
            <a:avLst/>
          </a:prstGeom>
        </p:spPr>
      </p:pic>
      <p:sp>
        <p:nvSpPr>
          <p:cNvPr id="19" name="Title 1">
            <a:extLst>
              <a:ext uri="{FF2B5EF4-FFF2-40B4-BE49-F238E27FC236}">
                <a16:creationId xmlns:a16="http://schemas.microsoft.com/office/drawing/2014/main" id="{0CA8CC77-EE87-2C4E-A3FC-72BF8B4180EC}"/>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ML Models (GitHub Issue Classifier)</a:t>
            </a:r>
          </a:p>
        </p:txBody>
      </p:sp>
    </p:spTree>
    <p:extLst>
      <p:ext uri="{BB962C8B-B14F-4D97-AF65-F5344CB8AC3E}">
        <p14:creationId xmlns:p14="http://schemas.microsoft.com/office/powerpoint/2010/main" val="21349885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E1D18BD9-F861-5B4F-BF79-6715FD922C1D}"/>
              </a:ext>
            </a:extLst>
          </p:cNvPr>
          <p:cNvPicPr>
            <a:picLocks noChangeAspect="1"/>
          </p:cNvPicPr>
          <p:nvPr/>
        </p:nvPicPr>
        <p:blipFill>
          <a:blip r:embed="rId8">
            <a:duotone>
              <a:prstClr val="black"/>
              <a:schemeClr val="tx2">
                <a:tint val="45000"/>
                <a:satMod val="400000"/>
              </a:schemeClr>
            </a:duotone>
            <a:extLst/>
          </a:blip>
          <a:stretch>
            <a:fillRect/>
          </a:stretch>
        </p:blipFill>
        <p:spPr>
          <a:xfrm>
            <a:off x="796992" y="1344923"/>
            <a:ext cx="11058007" cy="5105346"/>
          </a:xfrm>
          <a:prstGeom prst="rect">
            <a:avLst/>
          </a:prstGeom>
        </p:spPr>
      </p:pic>
      <p:sp>
        <p:nvSpPr>
          <p:cNvPr id="19" name="Title 1">
            <a:extLst>
              <a:ext uri="{FF2B5EF4-FFF2-40B4-BE49-F238E27FC236}">
                <a16:creationId xmlns:a16="http://schemas.microsoft.com/office/drawing/2014/main" id="{0CA8CC77-EE87-2C4E-A3FC-72BF8B4180EC}"/>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ML Models (GitHub Issue Classifier)</a:t>
            </a:r>
          </a:p>
        </p:txBody>
      </p:sp>
      <p:pic>
        <p:nvPicPr>
          <p:cNvPr id="11" name="Picture 10">
            <a:extLst>
              <a:ext uri="{FF2B5EF4-FFF2-40B4-BE49-F238E27FC236}">
                <a16:creationId xmlns:a16="http://schemas.microsoft.com/office/drawing/2014/main" id="{5DDE8416-E57B-44D4-A9E8-37FA7E304A73}"/>
              </a:ext>
            </a:extLst>
          </p:cNvPr>
          <p:cNvPicPr>
            <a:picLocks noChangeAspect="1"/>
          </p:cNvPicPr>
          <p:nvPr/>
        </p:nvPicPr>
        <p:blipFill rotWithShape="1">
          <a:blip r:embed="rId8"/>
          <a:srcRect l="844" t="23382" r="15322" b="59178"/>
          <a:stretch/>
        </p:blipFill>
        <p:spPr>
          <a:xfrm>
            <a:off x="890336" y="2538663"/>
            <a:ext cx="9270331" cy="890337"/>
          </a:xfrm>
          <a:prstGeom prst="rect">
            <a:avLst/>
          </a:prstGeom>
        </p:spPr>
      </p:pic>
      <p:sp>
        <p:nvSpPr>
          <p:cNvPr id="15" name="Rectangle 14">
            <a:extLst>
              <a:ext uri="{FF2B5EF4-FFF2-40B4-BE49-F238E27FC236}">
                <a16:creationId xmlns:a16="http://schemas.microsoft.com/office/drawing/2014/main" id="{86271C4B-05B8-44E7-B2A8-7311A7147AD8}"/>
              </a:ext>
            </a:extLst>
          </p:cNvPr>
          <p:cNvSpPr/>
          <p:nvPr/>
        </p:nvSpPr>
        <p:spPr bwMode="auto">
          <a:xfrm>
            <a:off x="890336" y="2538663"/>
            <a:ext cx="9270331" cy="842210"/>
          </a:xfrm>
          <a:prstGeom prst="rect">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7967A2E0-148E-41AC-9E9E-AFEDCAE408C8}"/>
              </a:ext>
            </a:extLst>
          </p:cNvPr>
          <p:cNvSpPr/>
          <p:nvPr/>
        </p:nvSpPr>
        <p:spPr bwMode="auto">
          <a:xfrm>
            <a:off x="9655342" y="354932"/>
            <a:ext cx="2358190" cy="505326"/>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Features</a:t>
            </a:r>
          </a:p>
        </p:txBody>
      </p:sp>
      <p:sp>
        <p:nvSpPr>
          <p:cNvPr id="25" name="TextBox 24">
            <a:extLst>
              <a:ext uri="{FF2B5EF4-FFF2-40B4-BE49-F238E27FC236}">
                <a16:creationId xmlns:a16="http://schemas.microsoft.com/office/drawing/2014/main" id="{D2AEF082-D9D3-41C5-AF51-BC9E4128DD15}"/>
              </a:ext>
            </a:extLst>
          </p:cNvPr>
          <p:cNvSpPr txBox="1"/>
          <p:nvPr/>
        </p:nvSpPr>
        <p:spPr>
          <a:xfrm>
            <a:off x="244324" y="2699149"/>
            <a:ext cx="53380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Title</a:t>
            </a:r>
          </a:p>
        </p:txBody>
      </p:sp>
      <p:sp>
        <p:nvSpPr>
          <p:cNvPr id="26" name="TextBox 25">
            <a:extLst>
              <a:ext uri="{FF2B5EF4-FFF2-40B4-BE49-F238E27FC236}">
                <a16:creationId xmlns:a16="http://schemas.microsoft.com/office/drawing/2014/main" id="{CE27BB1D-BB90-45CA-A5B3-889A4F8883D9}"/>
              </a:ext>
            </a:extLst>
          </p:cNvPr>
          <p:cNvSpPr txBox="1"/>
          <p:nvPr/>
        </p:nvSpPr>
        <p:spPr>
          <a:xfrm>
            <a:off x="265105" y="5554174"/>
            <a:ext cx="138281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Description</a:t>
            </a:r>
          </a:p>
        </p:txBody>
      </p:sp>
      <p:pic>
        <p:nvPicPr>
          <p:cNvPr id="12" name="Picture 11">
            <a:extLst>
              <a:ext uri="{FF2B5EF4-FFF2-40B4-BE49-F238E27FC236}">
                <a16:creationId xmlns:a16="http://schemas.microsoft.com/office/drawing/2014/main" id="{F4793DE9-B2CD-4957-AD5F-2A89AF881533}"/>
              </a:ext>
            </a:extLst>
          </p:cNvPr>
          <p:cNvPicPr>
            <a:picLocks noChangeAspect="1"/>
          </p:cNvPicPr>
          <p:nvPr/>
        </p:nvPicPr>
        <p:blipFill rotWithShape="1">
          <a:blip r:embed="rId8"/>
          <a:srcRect l="8298" t="65396" r="25441"/>
          <a:stretch/>
        </p:blipFill>
        <p:spPr>
          <a:xfrm>
            <a:off x="1714500" y="4683625"/>
            <a:ext cx="7327231" cy="1766643"/>
          </a:xfrm>
          <a:prstGeom prst="rect">
            <a:avLst/>
          </a:prstGeom>
        </p:spPr>
      </p:pic>
      <p:sp>
        <p:nvSpPr>
          <p:cNvPr id="16" name="Rectangle 15">
            <a:extLst>
              <a:ext uri="{FF2B5EF4-FFF2-40B4-BE49-F238E27FC236}">
                <a16:creationId xmlns:a16="http://schemas.microsoft.com/office/drawing/2014/main" id="{AE8C4FC3-334B-4626-BF83-FBC7F2B6519F}"/>
              </a:ext>
            </a:extLst>
          </p:cNvPr>
          <p:cNvSpPr/>
          <p:nvPr/>
        </p:nvSpPr>
        <p:spPr bwMode="auto">
          <a:xfrm>
            <a:off x="1714500" y="4683626"/>
            <a:ext cx="7327231" cy="1906354"/>
          </a:xfrm>
          <a:prstGeom prst="rect">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83215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E1D18BD9-F861-5B4F-BF79-6715FD922C1D}"/>
              </a:ext>
            </a:extLst>
          </p:cNvPr>
          <p:cNvPicPr>
            <a:picLocks noChangeAspect="1"/>
          </p:cNvPicPr>
          <p:nvPr/>
        </p:nvPicPr>
        <p:blipFill>
          <a:blip r:embed="rId8">
            <a:duotone>
              <a:prstClr val="black"/>
              <a:schemeClr val="tx2">
                <a:tint val="45000"/>
                <a:satMod val="400000"/>
              </a:schemeClr>
            </a:duotone>
            <a:extLst/>
          </a:blip>
          <a:stretch>
            <a:fillRect/>
          </a:stretch>
        </p:blipFill>
        <p:spPr>
          <a:xfrm>
            <a:off x="796992" y="1353390"/>
            <a:ext cx="11058007" cy="5105346"/>
          </a:xfrm>
          <a:prstGeom prst="rect">
            <a:avLst/>
          </a:prstGeom>
        </p:spPr>
      </p:pic>
      <p:sp>
        <p:nvSpPr>
          <p:cNvPr id="19" name="Title 1">
            <a:extLst>
              <a:ext uri="{FF2B5EF4-FFF2-40B4-BE49-F238E27FC236}">
                <a16:creationId xmlns:a16="http://schemas.microsoft.com/office/drawing/2014/main" id="{0CA8CC77-EE87-2C4E-A3FC-72BF8B4180EC}"/>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ML Models (GitHub Issue Classifier)</a:t>
            </a:r>
          </a:p>
        </p:txBody>
      </p:sp>
      <p:sp>
        <p:nvSpPr>
          <p:cNvPr id="2" name="Rectangle 1">
            <a:extLst>
              <a:ext uri="{FF2B5EF4-FFF2-40B4-BE49-F238E27FC236}">
                <a16:creationId xmlns:a16="http://schemas.microsoft.com/office/drawing/2014/main" id="{7967A2E0-148E-41AC-9E9E-AFEDCAE408C8}"/>
              </a:ext>
            </a:extLst>
          </p:cNvPr>
          <p:cNvSpPr/>
          <p:nvPr/>
        </p:nvSpPr>
        <p:spPr bwMode="auto">
          <a:xfrm>
            <a:off x="9655342" y="354932"/>
            <a:ext cx="2358190" cy="505326"/>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Labels</a:t>
            </a:r>
          </a:p>
        </p:txBody>
      </p:sp>
      <p:pic>
        <p:nvPicPr>
          <p:cNvPr id="7" name="Picture 6">
            <a:extLst>
              <a:ext uri="{FF2B5EF4-FFF2-40B4-BE49-F238E27FC236}">
                <a16:creationId xmlns:a16="http://schemas.microsoft.com/office/drawing/2014/main" id="{FA5E5224-9F8A-40EC-B3AF-41E5DA724A0D}"/>
              </a:ext>
            </a:extLst>
          </p:cNvPr>
          <p:cNvPicPr>
            <a:picLocks noChangeAspect="1"/>
          </p:cNvPicPr>
          <p:nvPr/>
        </p:nvPicPr>
        <p:blipFill rotWithShape="1">
          <a:blip r:embed="rId8"/>
          <a:srcRect l="77170" t="79383" r="1613" b="16007"/>
          <a:stretch/>
        </p:blipFill>
        <p:spPr>
          <a:xfrm>
            <a:off x="9330489" y="5406188"/>
            <a:ext cx="2346158" cy="235323"/>
          </a:xfrm>
          <a:prstGeom prst="rect">
            <a:avLst/>
          </a:prstGeom>
        </p:spPr>
      </p:pic>
      <p:sp>
        <p:nvSpPr>
          <p:cNvPr id="3" name="Rectangle 2">
            <a:extLst>
              <a:ext uri="{FF2B5EF4-FFF2-40B4-BE49-F238E27FC236}">
                <a16:creationId xmlns:a16="http://schemas.microsoft.com/office/drawing/2014/main" id="{FAC782AD-C7B4-4806-BBF7-0264B4431F24}"/>
              </a:ext>
            </a:extLst>
          </p:cNvPr>
          <p:cNvSpPr/>
          <p:nvPr/>
        </p:nvSpPr>
        <p:spPr bwMode="auto">
          <a:xfrm>
            <a:off x="9330489" y="5406189"/>
            <a:ext cx="2346158" cy="235323"/>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659824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BD39B97-0D8B-8D4C-84E3-5BC33773358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ML Models (GitHub Issue Classifier)</a:t>
            </a:r>
          </a:p>
        </p:txBody>
      </p:sp>
      <p:sp>
        <p:nvSpPr>
          <p:cNvPr id="15" name="TextBox 14">
            <a:extLst>
              <a:ext uri="{FF2B5EF4-FFF2-40B4-BE49-F238E27FC236}">
                <a16:creationId xmlns:a16="http://schemas.microsoft.com/office/drawing/2014/main" id="{D2E874FD-864E-9343-A806-BD3C4F16E284}"/>
              </a:ext>
            </a:extLst>
          </p:cNvPr>
          <p:cNvSpPr txBox="1"/>
          <p:nvPr/>
        </p:nvSpPr>
        <p:spPr>
          <a:xfrm>
            <a:off x="495732" y="1178500"/>
            <a:ext cx="1435906"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a:t>
            </a:r>
          </a:p>
        </p:txBody>
      </p:sp>
      <p:sp>
        <p:nvSpPr>
          <p:cNvPr id="24" name="Rectangle 23">
            <a:extLst>
              <a:ext uri="{FF2B5EF4-FFF2-40B4-BE49-F238E27FC236}">
                <a16:creationId xmlns:a16="http://schemas.microsoft.com/office/drawing/2014/main" id="{8718AB7C-F2D1-B844-A22C-05F7C0C8D485}"/>
              </a:ext>
            </a:extLst>
          </p:cNvPr>
          <p:cNvSpPr/>
          <p:nvPr/>
        </p:nvSpPr>
        <p:spPr bwMode="auto">
          <a:xfrm>
            <a:off x="5022582" y="2743200"/>
            <a:ext cx="246888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a:t>
            </a:r>
          </a:p>
        </p:txBody>
      </p:sp>
      <p:sp>
        <p:nvSpPr>
          <p:cNvPr id="25" name="Arrow: Right 5">
            <a:extLst>
              <a:ext uri="{FF2B5EF4-FFF2-40B4-BE49-F238E27FC236}">
                <a16:creationId xmlns:a16="http://schemas.microsoft.com/office/drawing/2014/main" id="{4452A35B-20E4-1645-9C00-F53834A4E754}"/>
              </a:ext>
            </a:extLst>
          </p:cNvPr>
          <p:cNvSpPr/>
          <p:nvPr/>
        </p:nvSpPr>
        <p:spPr bwMode="auto">
          <a:xfrm>
            <a:off x="8156320" y="3037364"/>
            <a:ext cx="2669477" cy="7832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a:t>
            </a:r>
          </a:p>
        </p:txBody>
      </p:sp>
      <p:sp>
        <p:nvSpPr>
          <p:cNvPr id="26" name="Arrow: Right 5">
            <a:extLst>
              <a:ext uri="{FF2B5EF4-FFF2-40B4-BE49-F238E27FC236}">
                <a16:creationId xmlns:a16="http://schemas.microsoft.com/office/drawing/2014/main" id="{1F12CA40-C658-3D49-B60F-987E1C6DA060}"/>
              </a:ext>
            </a:extLst>
          </p:cNvPr>
          <p:cNvSpPr/>
          <p:nvPr/>
        </p:nvSpPr>
        <p:spPr bwMode="auto">
          <a:xfrm>
            <a:off x="2082800" y="2015277"/>
            <a:ext cx="2669477" cy="7832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a:t>
            </a:r>
          </a:p>
        </p:txBody>
      </p:sp>
      <p:sp>
        <p:nvSpPr>
          <p:cNvPr id="27" name="Arrow: Right 5">
            <a:extLst>
              <a:ext uri="{FF2B5EF4-FFF2-40B4-BE49-F238E27FC236}">
                <a16:creationId xmlns:a16="http://schemas.microsoft.com/office/drawing/2014/main" id="{7F214178-54E9-4044-A4E0-F73D4186BD11}"/>
              </a:ext>
            </a:extLst>
          </p:cNvPr>
          <p:cNvSpPr/>
          <p:nvPr/>
        </p:nvSpPr>
        <p:spPr bwMode="auto">
          <a:xfrm>
            <a:off x="2082800" y="4274897"/>
            <a:ext cx="2669477" cy="7832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Label</a:t>
            </a:r>
          </a:p>
        </p:txBody>
      </p:sp>
      <p:sp>
        <p:nvSpPr>
          <p:cNvPr id="17" name="TextBox 16">
            <a:extLst>
              <a:ext uri="{FF2B5EF4-FFF2-40B4-BE49-F238E27FC236}">
                <a16:creationId xmlns:a16="http://schemas.microsoft.com/office/drawing/2014/main" id="{88247CEF-B31D-48ED-B14F-5F241896DA63}"/>
              </a:ext>
            </a:extLst>
          </p:cNvPr>
          <p:cNvSpPr txBox="1"/>
          <p:nvPr/>
        </p:nvSpPr>
        <p:spPr>
          <a:xfrm>
            <a:off x="2060073" y="2729587"/>
            <a:ext cx="1290418"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Description</a:t>
            </a:r>
          </a:p>
        </p:txBody>
      </p:sp>
      <p:pic>
        <p:nvPicPr>
          <p:cNvPr id="2" name="Picture 1">
            <a:extLst>
              <a:ext uri="{FF2B5EF4-FFF2-40B4-BE49-F238E27FC236}">
                <a16:creationId xmlns:a16="http://schemas.microsoft.com/office/drawing/2014/main" id="{D84FC599-0A11-4FC4-8EDA-3FB02ADB7573}"/>
              </a:ext>
            </a:extLst>
          </p:cNvPr>
          <p:cNvPicPr>
            <a:picLocks noChangeAspect="1"/>
          </p:cNvPicPr>
          <p:nvPr/>
        </p:nvPicPr>
        <p:blipFill rotWithShape="1">
          <a:blip r:embed="rId3"/>
          <a:srcRect b="55122"/>
          <a:stretch/>
        </p:blipFill>
        <p:spPr>
          <a:xfrm>
            <a:off x="2112880" y="4983371"/>
            <a:ext cx="3006205" cy="696129"/>
          </a:xfrm>
          <a:prstGeom prst="rect">
            <a:avLst/>
          </a:prstGeom>
        </p:spPr>
      </p:pic>
    </p:spTree>
    <p:extLst>
      <p:ext uri="{BB962C8B-B14F-4D97-AF65-F5344CB8AC3E}">
        <p14:creationId xmlns:p14="http://schemas.microsoft.com/office/powerpoint/2010/main" val="2571520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BD39B97-0D8B-8D4C-84E3-5BC33773358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ML Models (GitHub Issue Classifier)</a:t>
            </a:r>
          </a:p>
        </p:txBody>
      </p:sp>
      <p:sp>
        <p:nvSpPr>
          <p:cNvPr id="15" name="TextBox 14">
            <a:extLst>
              <a:ext uri="{FF2B5EF4-FFF2-40B4-BE49-F238E27FC236}">
                <a16:creationId xmlns:a16="http://schemas.microsoft.com/office/drawing/2014/main" id="{D2E874FD-864E-9343-A806-BD3C4F16E284}"/>
              </a:ext>
            </a:extLst>
          </p:cNvPr>
          <p:cNvSpPr txBox="1"/>
          <p:nvPr/>
        </p:nvSpPr>
        <p:spPr>
          <a:xfrm>
            <a:off x="495732" y="1178500"/>
            <a:ext cx="1823641"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Prediction</a:t>
            </a:r>
          </a:p>
        </p:txBody>
      </p:sp>
      <p:sp>
        <p:nvSpPr>
          <p:cNvPr id="24" name="Rectangle 23">
            <a:extLst>
              <a:ext uri="{FF2B5EF4-FFF2-40B4-BE49-F238E27FC236}">
                <a16:creationId xmlns:a16="http://schemas.microsoft.com/office/drawing/2014/main" id="{8718AB7C-F2D1-B844-A22C-05F7C0C8D485}"/>
              </a:ext>
            </a:extLst>
          </p:cNvPr>
          <p:cNvSpPr/>
          <p:nvPr/>
        </p:nvSpPr>
        <p:spPr bwMode="auto">
          <a:xfrm>
            <a:off x="5006539" y="2743200"/>
            <a:ext cx="246888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Model.Predict</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Arrow: Right 5">
            <a:extLst>
              <a:ext uri="{FF2B5EF4-FFF2-40B4-BE49-F238E27FC236}">
                <a16:creationId xmlns:a16="http://schemas.microsoft.com/office/drawing/2014/main" id="{4452A35B-20E4-1645-9C00-F53834A4E754}"/>
              </a:ext>
            </a:extLst>
          </p:cNvPr>
          <p:cNvSpPr/>
          <p:nvPr/>
        </p:nvSpPr>
        <p:spPr bwMode="auto">
          <a:xfrm>
            <a:off x="8140277" y="3037364"/>
            <a:ext cx="2669477" cy="7832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Predicted Label</a:t>
            </a:r>
          </a:p>
        </p:txBody>
      </p:sp>
      <p:sp>
        <p:nvSpPr>
          <p:cNvPr id="26" name="Arrow: Right 5">
            <a:extLst>
              <a:ext uri="{FF2B5EF4-FFF2-40B4-BE49-F238E27FC236}">
                <a16:creationId xmlns:a16="http://schemas.microsoft.com/office/drawing/2014/main" id="{1F12CA40-C658-3D49-B60F-987E1C6DA060}"/>
              </a:ext>
            </a:extLst>
          </p:cNvPr>
          <p:cNvSpPr/>
          <p:nvPr/>
        </p:nvSpPr>
        <p:spPr bwMode="auto">
          <a:xfrm>
            <a:off x="2072772" y="3037364"/>
            <a:ext cx="2669477" cy="7832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a:t>
            </a:r>
          </a:p>
        </p:txBody>
      </p:sp>
      <p:pic>
        <p:nvPicPr>
          <p:cNvPr id="2" name="Picture 1">
            <a:extLst>
              <a:ext uri="{FF2B5EF4-FFF2-40B4-BE49-F238E27FC236}">
                <a16:creationId xmlns:a16="http://schemas.microsoft.com/office/drawing/2014/main" id="{D84FC599-0A11-4FC4-8EDA-3FB02ADB7573}"/>
              </a:ext>
            </a:extLst>
          </p:cNvPr>
          <p:cNvPicPr>
            <a:picLocks noChangeAspect="1"/>
          </p:cNvPicPr>
          <p:nvPr/>
        </p:nvPicPr>
        <p:blipFill rotWithShape="1">
          <a:blip r:embed="rId3"/>
          <a:srcRect b="55122"/>
          <a:stretch/>
        </p:blipFill>
        <p:spPr>
          <a:xfrm>
            <a:off x="8140277" y="3820635"/>
            <a:ext cx="3006205" cy="696129"/>
          </a:xfrm>
          <a:prstGeom prst="rect">
            <a:avLst/>
          </a:prstGeom>
        </p:spPr>
      </p:pic>
      <p:sp>
        <p:nvSpPr>
          <p:cNvPr id="14" name="TextBox 13">
            <a:extLst>
              <a:ext uri="{FF2B5EF4-FFF2-40B4-BE49-F238E27FC236}">
                <a16:creationId xmlns:a16="http://schemas.microsoft.com/office/drawing/2014/main" id="{E1638E47-882D-4953-9922-887ECC424E03}"/>
              </a:ext>
            </a:extLst>
          </p:cNvPr>
          <p:cNvSpPr txBox="1"/>
          <p:nvPr/>
        </p:nvSpPr>
        <p:spPr>
          <a:xfrm>
            <a:off x="2050045" y="3751674"/>
            <a:ext cx="1290418"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Description</a:t>
            </a:r>
          </a:p>
        </p:txBody>
      </p:sp>
    </p:spTree>
    <p:extLst>
      <p:ext uri="{BB962C8B-B14F-4D97-AF65-F5344CB8AC3E}">
        <p14:creationId xmlns:p14="http://schemas.microsoft.com/office/powerpoint/2010/main" val="10368711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385" y="1825625"/>
            <a:ext cx="5267088" cy="3719881"/>
          </a:xfrm>
          <a:prstGeom prst="rect">
            <a:avLst/>
          </a:prstGeom>
        </p:spPr>
      </p:pic>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a:xfrm>
            <a:off x="838200" y="1825625"/>
            <a:ext cx="6367818" cy="4351338"/>
          </a:xfrm>
        </p:spPr>
        <p:txBody>
          <a:bodyPr>
            <a:normAutofit fontScale="70000" lnSpcReduction="20000"/>
          </a:bodyPr>
          <a:lstStyle/>
          <a:p>
            <a:r>
              <a:rPr lang="en-IN" dirty="0"/>
              <a:t>Data Science technique, which allows the computers to use the existing data to forecast the future trends.</a:t>
            </a:r>
            <a:endParaRPr lang="en-US" dirty="0"/>
          </a:p>
          <a:p>
            <a:r>
              <a:rPr lang="en-US" dirty="0"/>
              <a:t>Branch of computer science in which a computer "learns" from data in order to perform predictive analytics</a:t>
            </a:r>
          </a:p>
          <a:p>
            <a:pPr lvl="1"/>
            <a:r>
              <a:rPr lang="en-US" dirty="0"/>
              <a:t>Credit-card fraud detection</a:t>
            </a:r>
          </a:p>
          <a:p>
            <a:pPr lvl="1"/>
            <a:r>
              <a:rPr lang="en-US" dirty="0"/>
              <a:t>Online shopping recommendations</a:t>
            </a:r>
          </a:p>
          <a:p>
            <a:pPr lvl="1"/>
            <a:r>
              <a:rPr lang="en-US" dirty="0"/>
              <a:t>Self-driving cars and more</a:t>
            </a:r>
          </a:p>
          <a:p>
            <a:r>
              <a:rPr lang="en-US" dirty="0"/>
              <a:t>Machine Learning finds patterns in large volumes of data and uses those patterns to perform predictive analysis</a:t>
            </a:r>
          </a:p>
          <a:p>
            <a:r>
              <a:rPr lang="en-US" dirty="0"/>
              <a:t>Supervised learning</a:t>
            </a:r>
          </a:p>
          <a:p>
            <a:pPr lvl="1"/>
            <a:r>
              <a:rPr lang="en-US" dirty="0"/>
              <a:t>Regression and classification</a:t>
            </a:r>
          </a:p>
          <a:p>
            <a:r>
              <a:rPr lang="en-US" dirty="0"/>
              <a:t>Unsupervised learning</a:t>
            </a:r>
          </a:p>
          <a:p>
            <a:pPr lvl="1"/>
            <a:r>
              <a:rPr lang="en-US" dirty="0"/>
              <a:t>Clustering</a:t>
            </a:r>
          </a:p>
          <a:p>
            <a:endParaRPr lang="en-US" dirty="0"/>
          </a:p>
        </p:txBody>
      </p:sp>
    </p:spTree>
    <p:extLst>
      <p:ext uri="{BB962C8B-B14F-4D97-AF65-F5344CB8AC3E}">
        <p14:creationId xmlns:p14="http://schemas.microsoft.com/office/powerpoint/2010/main" val="173758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5477" y="901700"/>
          <a:ext cx="11521046" cy="5236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C2E257A-7818-4339-8041-249002227754}"/>
              </a:ext>
            </a:extLst>
          </p:cNvPr>
          <p:cNvSpPr txBox="1"/>
          <p:nvPr/>
        </p:nvSpPr>
        <p:spPr>
          <a:xfrm>
            <a:off x="3037017" y="2221388"/>
            <a:ext cx="13393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ML Pipeline</a:t>
            </a:r>
          </a:p>
        </p:txBody>
      </p:sp>
      <p:cxnSp>
        <p:nvCxnSpPr>
          <p:cNvPr id="7" name="Straight Arrow Connector 6">
            <a:extLst>
              <a:ext uri="{FF2B5EF4-FFF2-40B4-BE49-F238E27FC236}">
                <a16:creationId xmlns:a16="http://schemas.microsoft.com/office/drawing/2014/main" id="{3112DA22-2E93-4CA8-966D-614EFA11C1B0}"/>
              </a:ext>
            </a:extLst>
          </p:cNvPr>
          <p:cNvCxnSpPr>
            <a:cxnSpLocks/>
          </p:cNvCxnSpPr>
          <p:nvPr/>
        </p:nvCxnSpPr>
        <p:spPr>
          <a:xfrm flipH="1">
            <a:off x="369271" y="2375277"/>
            <a:ext cx="246594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089948-3592-40FE-9E1A-07DDC15C04EF}"/>
              </a:ext>
            </a:extLst>
          </p:cNvPr>
          <p:cNvCxnSpPr>
            <a:cxnSpLocks/>
          </p:cNvCxnSpPr>
          <p:nvPr/>
        </p:nvCxnSpPr>
        <p:spPr>
          <a:xfrm>
            <a:off x="4427157" y="2375277"/>
            <a:ext cx="258324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E05399-EFDE-4ED1-8E13-9CC63D761AC2}"/>
              </a:ext>
            </a:extLst>
          </p:cNvPr>
          <p:cNvSpPr txBox="1"/>
          <p:nvPr/>
        </p:nvSpPr>
        <p:spPr>
          <a:xfrm>
            <a:off x="1527384" y="4223211"/>
            <a:ext cx="17892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labels + plain text</a:t>
            </a:r>
          </a:p>
        </p:txBody>
      </p:sp>
      <p:sp>
        <p:nvSpPr>
          <p:cNvPr id="10" name="TextBox 9">
            <a:extLst>
              <a:ext uri="{FF2B5EF4-FFF2-40B4-BE49-F238E27FC236}">
                <a16:creationId xmlns:a16="http://schemas.microsoft.com/office/drawing/2014/main" id="{58660C2D-C20C-4F8E-A6E7-18E0A1AC307F}"/>
              </a:ext>
            </a:extLst>
          </p:cNvPr>
          <p:cNvSpPr txBox="1"/>
          <p:nvPr/>
        </p:nvSpPr>
        <p:spPr>
          <a:xfrm>
            <a:off x="3784368" y="4202939"/>
            <a:ext cx="22949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labels + feature vectors</a:t>
            </a:r>
          </a:p>
        </p:txBody>
      </p:sp>
      <p:sp>
        <p:nvSpPr>
          <p:cNvPr id="12" name="TextBox 11">
            <a:extLst>
              <a:ext uri="{FF2B5EF4-FFF2-40B4-BE49-F238E27FC236}">
                <a16:creationId xmlns:a16="http://schemas.microsoft.com/office/drawing/2014/main" id="{9FD104CF-FCFA-4695-9BD3-EBF9641A189A}"/>
              </a:ext>
            </a:extLst>
          </p:cNvPr>
          <p:cNvSpPr txBox="1"/>
          <p:nvPr/>
        </p:nvSpPr>
        <p:spPr>
          <a:xfrm>
            <a:off x="6947246" y="4223211"/>
            <a:ext cx="7344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model</a:t>
            </a:r>
            <a:endParaRPr kumimoji="0" lang="en-US" sz="1600" b="0" i="1" u="none" strike="noStrike" kern="1200" cap="none" spc="0" normalizeH="0" baseline="0" noProof="0">
              <a:ln>
                <a:noFill/>
              </a:ln>
              <a:solidFill>
                <a:srgbClr val="1A1A1A"/>
              </a:solidFill>
              <a:effectLst/>
              <a:uLnTx/>
              <a:uFillTx/>
              <a:latin typeface="Segoe UI"/>
              <a:ea typeface="+mn-ea"/>
              <a:cs typeface="+mn-cs"/>
            </a:endParaRPr>
          </a:p>
        </p:txBody>
      </p:sp>
      <p:sp>
        <p:nvSpPr>
          <p:cNvPr id="11" name="Title 1">
            <a:extLst>
              <a:ext uri="{FF2B5EF4-FFF2-40B4-BE49-F238E27FC236}">
                <a16:creationId xmlns:a16="http://schemas.microsoft.com/office/drawing/2014/main" id="{90FF6CFD-2AD7-4D60-9E29-005F1B77D0A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End to End ML Workflow</a:t>
            </a:r>
          </a:p>
        </p:txBody>
      </p:sp>
    </p:spTree>
    <p:extLst>
      <p:ext uri="{BB962C8B-B14F-4D97-AF65-F5344CB8AC3E}">
        <p14:creationId xmlns:p14="http://schemas.microsoft.com/office/powerpoint/2010/main" val="110641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5477" y="901700"/>
          <a:ext cx="11521046" cy="5236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56E05399-EFDE-4ED1-8E13-9CC63D761AC2}"/>
              </a:ext>
            </a:extLst>
          </p:cNvPr>
          <p:cNvSpPr txBox="1"/>
          <p:nvPr/>
        </p:nvSpPr>
        <p:spPr>
          <a:xfrm>
            <a:off x="1527384" y="4223211"/>
            <a:ext cx="16927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labels + plain text</a:t>
            </a:r>
          </a:p>
        </p:txBody>
      </p:sp>
      <p:sp>
        <p:nvSpPr>
          <p:cNvPr id="10" name="TextBox 9">
            <a:extLst>
              <a:ext uri="{FF2B5EF4-FFF2-40B4-BE49-F238E27FC236}">
                <a16:creationId xmlns:a16="http://schemas.microsoft.com/office/drawing/2014/main" id="{58660C2D-C20C-4F8E-A6E7-18E0A1AC307F}"/>
              </a:ext>
            </a:extLst>
          </p:cNvPr>
          <p:cNvSpPr txBox="1"/>
          <p:nvPr/>
        </p:nvSpPr>
        <p:spPr>
          <a:xfrm>
            <a:off x="3784368" y="4202939"/>
            <a:ext cx="21654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labels + feature vectors</a:t>
            </a:r>
          </a:p>
        </p:txBody>
      </p:sp>
      <p:sp>
        <p:nvSpPr>
          <p:cNvPr id="11" name="Title 1">
            <a:extLst>
              <a:ext uri="{FF2B5EF4-FFF2-40B4-BE49-F238E27FC236}">
                <a16:creationId xmlns:a16="http://schemas.microsoft.com/office/drawing/2014/main" id="{606F647E-B34B-45C0-9A6B-10EE784F8DC9}"/>
              </a:ext>
            </a:extLst>
          </p:cNvPr>
          <p:cNvSpPr txBox="1">
            <a:spLocks/>
          </p:cNvSpPr>
          <p:nvPr/>
        </p:nvSpPr>
        <p:spPr>
          <a:xfrm>
            <a:off x="2373773" y="4609844"/>
            <a:ext cx="7172477"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1A1A1A">
                    <a:lumMod val="75000"/>
                    <a:lumOff val="25000"/>
                  </a:srgbClr>
                </a:solidFill>
                <a:effectLst/>
                <a:uLnTx/>
                <a:uFillTx/>
                <a:latin typeface="Newslab Light"/>
                <a:ea typeface="+mj-ea"/>
              </a:rPr>
              <a:t>Enter...</a:t>
            </a:r>
          </a:p>
        </p:txBody>
      </p:sp>
      <p:sp>
        <p:nvSpPr>
          <p:cNvPr id="18" name="TextBox 17">
            <a:extLst>
              <a:ext uri="{FF2B5EF4-FFF2-40B4-BE49-F238E27FC236}">
                <a16:creationId xmlns:a16="http://schemas.microsoft.com/office/drawing/2014/main" id="{5DCD826A-CCD9-45FF-81B1-2498EE61A837}"/>
              </a:ext>
            </a:extLst>
          </p:cNvPr>
          <p:cNvSpPr txBox="1"/>
          <p:nvPr/>
        </p:nvSpPr>
        <p:spPr>
          <a:xfrm>
            <a:off x="7305736" y="5640513"/>
            <a:ext cx="11941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1A1A1A"/>
                </a:solidFill>
                <a:effectLst/>
                <a:uLnTx/>
                <a:uFillTx/>
                <a:latin typeface="Segoe UI"/>
                <a:ea typeface="+mn-ea"/>
                <a:cs typeface="+mn-cs"/>
              </a:rPr>
              <a:t>in ML.NET</a:t>
            </a:r>
          </a:p>
        </p:txBody>
      </p:sp>
      <p:sp>
        <p:nvSpPr>
          <p:cNvPr id="2" name="Rectangle: Rounded Corners 1">
            <a:extLst>
              <a:ext uri="{FF2B5EF4-FFF2-40B4-BE49-F238E27FC236}">
                <a16:creationId xmlns:a16="http://schemas.microsoft.com/office/drawing/2014/main" id="{2D7E2A6B-E719-44E9-8E03-4D33EC8BE70E}"/>
              </a:ext>
            </a:extLst>
          </p:cNvPr>
          <p:cNvSpPr/>
          <p:nvPr/>
        </p:nvSpPr>
        <p:spPr bwMode="auto">
          <a:xfrm>
            <a:off x="4617657" y="5513599"/>
            <a:ext cx="2578739" cy="628425"/>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w="0"/>
                <a:solidFill>
                  <a:srgbClr val="E6E6E6">
                    <a:lumMod val="10000"/>
                  </a:srgbClr>
                </a:solidFill>
                <a:effectLst>
                  <a:outerShdw blurRad="38100" dist="19050" dir="2700000" algn="tl" rotWithShape="0">
                    <a:srgbClr val="1A1A1A">
                      <a:alpha val="40000"/>
                    </a:srgbClr>
                  </a:outerShdw>
                </a:effectLst>
                <a:uLnTx/>
                <a:uFillTx/>
                <a:latin typeface="Segoe UI"/>
                <a:ea typeface="+mn-ea"/>
                <a:cs typeface="+mn-cs"/>
              </a:rPr>
              <a:t>LearningPipelines</a:t>
            </a:r>
            <a:r>
              <a:rPr kumimoji="0" lang="en-US" sz="2000" b="0" i="0" u="none" strike="noStrike" kern="1200" cap="none" spc="0" normalizeH="0" baseline="0" noProof="0" dirty="0">
                <a:ln w="0"/>
                <a:solidFill>
                  <a:srgbClr val="E6E6E6">
                    <a:lumMod val="10000"/>
                  </a:srgbClr>
                </a:solidFill>
                <a:effectLst>
                  <a:outerShdw blurRad="38100" dist="19050" dir="2700000" algn="tl" rotWithShape="0">
                    <a:srgbClr val="1A1A1A">
                      <a:alpha val="40000"/>
                    </a:srgbClr>
                  </a:outerShdw>
                </a:effectLst>
                <a:uLnTx/>
                <a:uFillTx/>
                <a:latin typeface="Segoe UI"/>
                <a:ea typeface="+mn-ea"/>
                <a:cs typeface="+mn-cs"/>
              </a:rPr>
              <a:t>!</a:t>
            </a:r>
          </a:p>
        </p:txBody>
      </p:sp>
      <p:sp>
        <p:nvSpPr>
          <p:cNvPr id="14" name="TextBox 13">
            <a:extLst>
              <a:ext uri="{FF2B5EF4-FFF2-40B4-BE49-F238E27FC236}">
                <a16:creationId xmlns:a16="http://schemas.microsoft.com/office/drawing/2014/main" id="{AD4B1D32-2DFE-43C2-94F6-B492986FB3E0}"/>
              </a:ext>
            </a:extLst>
          </p:cNvPr>
          <p:cNvSpPr txBox="1"/>
          <p:nvPr/>
        </p:nvSpPr>
        <p:spPr>
          <a:xfrm>
            <a:off x="3037017" y="2221388"/>
            <a:ext cx="13393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ML Pipeline</a:t>
            </a:r>
          </a:p>
        </p:txBody>
      </p:sp>
      <p:cxnSp>
        <p:nvCxnSpPr>
          <p:cNvPr id="16" name="Straight Arrow Connector 15">
            <a:extLst>
              <a:ext uri="{FF2B5EF4-FFF2-40B4-BE49-F238E27FC236}">
                <a16:creationId xmlns:a16="http://schemas.microsoft.com/office/drawing/2014/main" id="{1C608ADB-C97C-4476-82E8-A1AA3DACEA6B}"/>
              </a:ext>
            </a:extLst>
          </p:cNvPr>
          <p:cNvCxnSpPr>
            <a:cxnSpLocks/>
          </p:cNvCxnSpPr>
          <p:nvPr/>
        </p:nvCxnSpPr>
        <p:spPr>
          <a:xfrm flipH="1">
            <a:off x="369271" y="2375277"/>
            <a:ext cx="246594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3942DF-FA1B-4DDC-BD3F-F4EE9AD12B25}"/>
              </a:ext>
            </a:extLst>
          </p:cNvPr>
          <p:cNvCxnSpPr>
            <a:cxnSpLocks/>
          </p:cNvCxnSpPr>
          <p:nvPr/>
        </p:nvCxnSpPr>
        <p:spPr>
          <a:xfrm>
            <a:off x="4427157" y="2375277"/>
            <a:ext cx="258324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E5B0614-79EA-4E15-89FC-13EBD1579CB1}"/>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End to End ML Workflow</a:t>
            </a:r>
          </a:p>
        </p:txBody>
      </p:sp>
      <p:sp>
        <p:nvSpPr>
          <p:cNvPr id="20" name="TextBox 19">
            <a:extLst>
              <a:ext uri="{FF2B5EF4-FFF2-40B4-BE49-F238E27FC236}">
                <a16:creationId xmlns:a16="http://schemas.microsoft.com/office/drawing/2014/main" id="{0F4434C6-7E04-4274-9A67-B004C2188153}"/>
              </a:ext>
            </a:extLst>
          </p:cNvPr>
          <p:cNvSpPr txBox="1"/>
          <p:nvPr/>
        </p:nvSpPr>
        <p:spPr>
          <a:xfrm>
            <a:off x="6947246" y="4223211"/>
            <a:ext cx="7344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model</a:t>
            </a:r>
          </a:p>
        </p:txBody>
      </p:sp>
    </p:spTree>
    <p:extLst>
      <p:ext uri="{BB962C8B-B14F-4D97-AF65-F5344CB8AC3E}">
        <p14:creationId xmlns:p14="http://schemas.microsoft.com/office/powerpoint/2010/main" val="35894755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Load Data (Pipelines in ML.NET)</a:t>
            </a:r>
          </a:p>
        </p:txBody>
      </p:sp>
      <p:grpSp>
        <p:nvGrpSpPr>
          <p:cNvPr id="55" name="Group 54">
            <a:extLst>
              <a:ext uri="{FF2B5EF4-FFF2-40B4-BE49-F238E27FC236}">
                <a16:creationId xmlns:a16="http://schemas.microsoft.com/office/drawing/2014/main" id="{9856E1AA-85AA-4B98-9C0F-C69A5DE73A0E}"/>
              </a:ext>
            </a:extLst>
          </p:cNvPr>
          <p:cNvGrpSpPr/>
          <p:nvPr/>
        </p:nvGrpSpPr>
        <p:grpSpPr>
          <a:xfrm>
            <a:off x="258552" y="6065174"/>
            <a:ext cx="1743908" cy="553998"/>
            <a:chOff x="5625" y="2095144"/>
            <a:chExt cx="1743908" cy="1046344"/>
          </a:xfrm>
          <a:solidFill>
            <a:srgbClr val="0070C0"/>
          </a:solidFill>
        </p:grpSpPr>
        <p:sp>
          <p:nvSpPr>
            <p:cNvPr id="56" name="Rectangle: Rounded Corners 55">
              <a:extLst>
                <a:ext uri="{FF2B5EF4-FFF2-40B4-BE49-F238E27FC236}">
                  <a16:creationId xmlns:a16="http://schemas.microsoft.com/office/drawing/2014/main" id="{33A06CC5-15EE-43F3-BF6F-E71575B7D47B}"/>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AE92D071-FCB8-4EC7-8261-B4006D675863}"/>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58" name="Group 57">
            <a:extLst>
              <a:ext uri="{FF2B5EF4-FFF2-40B4-BE49-F238E27FC236}">
                <a16:creationId xmlns:a16="http://schemas.microsoft.com/office/drawing/2014/main" id="{DF9A2598-A0D5-44FA-AEC8-3BD95DCDAAF1}"/>
              </a:ext>
            </a:extLst>
          </p:cNvPr>
          <p:cNvGrpSpPr/>
          <p:nvPr/>
        </p:nvGrpSpPr>
        <p:grpSpPr>
          <a:xfrm>
            <a:off x="2176851" y="6254708"/>
            <a:ext cx="369708" cy="228986"/>
            <a:chOff x="1923924" y="2402071"/>
            <a:chExt cx="369708" cy="432489"/>
          </a:xfrm>
        </p:grpSpPr>
        <p:sp>
          <p:nvSpPr>
            <p:cNvPr id="59" name="Arrow: Right 58">
              <a:extLst>
                <a:ext uri="{FF2B5EF4-FFF2-40B4-BE49-F238E27FC236}">
                  <a16:creationId xmlns:a16="http://schemas.microsoft.com/office/drawing/2014/main" id="{D6FA9662-2AF6-4FF2-B3C6-85ED27030EF0}"/>
                </a:ext>
              </a:extLst>
            </p:cNvPr>
            <p:cNvSpPr/>
            <p:nvPr/>
          </p:nvSpPr>
          <p:spPr>
            <a:xfrm>
              <a:off x="1923924"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Arrow: Right 6">
              <a:extLst>
                <a:ext uri="{FF2B5EF4-FFF2-40B4-BE49-F238E27FC236}">
                  <a16:creationId xmlns:a16="http://schemas.microsoft.com/office/drawing/2014/main" id="{6E5D41E8-B975-48CA-BA4E-CD03F015CF01}"/>
                </a:ext>
              </a:extLst>
            </p:cNvPr>
            <p:cNvSpPr txBox="1"/>
            <p:nvPr/>
          </p:nvSpPr>
          <p:spPr>
            <a:xfrm>
              <a:off x="1923924"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06FD992C-891B-4DC5-A030-A853F12CA9F3}"/>
              </a:ext>
            </a:extLst>
          </p:cNvPr>
          <p:cNvGrpSpPr/>
          <p:nvPr/>
        </p:nvGrpSpPr>
        <p:grpSpPr>
          <a:xfrm>
            <a:off x="2700024" y="6065174"/>
            <a:ext cx="1743908" cy="553998"/>
            <a:chOff x="2447097" y="2095144"/>
            <a:chExt cx="1743908" cy="1046344"/>
          </a:xfrm>
          <a:solidFill>
            <a:srgbClr val="505050"/>
          </a:solidFill>
        </p:grpSpPr>
        <p:sp>
          <p:nvSpPr>
            <p:cNvPr id="62" name="Rectangle: Rounded Corners 61">
              <a:extLst>
                <a:ext uri="{FF2B5EF4-FFF2-40B4-BE49-F238E27FC236}">
                  <a16:creationId xmlns:a16="http://schemas.microsoft.com/office/drawing/2014/main" id="{31F19139-734E-4439-80A2-8E023BACE575}"/>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Rectangle: Rounded Corners 8">
              <a:extLst>
                <a:ext uri="{FF2B5EF4-FFF2-40B4-BE49-F238E27FC236}">
                  <a16:creationId xmlns:a16="http://schemas.microsoft.com/office/drawing/2014/main" id="{0696D169-081D-4F28-90C1-525E877C83FF}"/>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64" name="Group 63">
            <a:extLst>
              <a:ext uri="{FF2B5EF4-FFF2-40B4-BE49-F238E27FC236}">
                <a16:creationId xmlns:a16="http://schemas.microsoft.com/office/drawing/2014/main" id="{52AE4CFE-50FB-4B01-8BE4-38D8E7F12D76}"/>
              </a:ext>
            </a:extLst>
          </p:cNvPr>
          <p:cNvGrpSpPr/>
          <p:nvPr/>
        </p:nvGrpSpPr>
        <p:grpSpPr>
          <a:xfrm>
            <a:off x="4618323" y="6254708"/>
            <a:ext cx="369708" cy="228986"/>
            <a:chOff x="4365396" y="2402071"/>
            <a:chExt cx="369708" cy="432489"/>
          </a:xfrm>
        </p:grpSpPr>
        <p:sp>
          <p:nvSpPr>
            <p:cNvPr id="65" name="Arrow: Right 64">
              <a:extLst>
                <a:ext uri="{FF2B5EF4-FFF2-40B4-BE49-F238E27FC236}">
                  <a16:creationId xmlns:a16="http://schemas.microsoft.com/office/drawing/2014/main" id="{D5832E0E-DE80-4FCB-A075-EA1353C5B3D6}"/>
                </a:ext>
              </a:extLst>
            </p:cNvPr>
            <p:cNvSpPr/>
            <p:nvPr/>
          </p:nvSpPr>
          <p:spPr>
            <a:xfrm>
              <a:off x="4365396"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6" name="Arrow: Right 10">
              <a:extLst>
                <a:ext uri="{FF2B5EF4-FFF2-40B4-BE49-F238E27FC236}">
                  <a16:creationId xmlns:a16="http://schemas.microsoft.com/office/drawing/2014/main" id="{D961322D-4DB3-41EA-A82F-E00DFD29931D}"/>
                </a:ext>
              </a:extLst>
            </p:cNvPr>
            <p:cNvSpPr txBox="1"/>
            <p:nvPr/>
          </p:nvSpPr>
          <p:spPr>
            <a:xfrm>
              <a:off x="4365396"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53C5114A-B68D-4766-9134-972577B107D8}"/>
              </a:ext>
            </a:extLst>
          </p:cNvPr>
          <p:cNvGrpSpPr/>
          <p:nvPr/>
        </p:nvGrpSpPr>
        <p:grpSpPr>
          <a:xfrm>
            <a:off x="5141495" y="6065174"/>
            <a:ext cx="1743908" cy="553998"/>
            <a:chOff x="4888568" y="2095144"/>
            <a:chExt cx="1743908" cy="1046344"/>
          </a:xfrm>
        </p:grpSpPr>
        <p:sp>
          <p:nvSpPr>
            <p:cNvPr id="68" name="Rectangle: Rounded Corners 67">
              <a:extLst>
                <a:ext uri="{FF2B5EF4-FFF2-40B4-BE49-F238E27FC236}">
                  <a16:creationId xmlns:a16="http://schemas.microsoft.com/office/drawing/2014/main" id="{14D0CD39-81AC-41BD-A127-37611733215B}"/>
                </a:ext>
              </a:extLst>
            </p:cNvPr>
            <p:cNvSpPr/>
            <p:nvPr/>
          </p:nvSpPr>
          <p:spPr>
            <a:xfrm>
              <a:off x="4888568"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Rectangle: Rounded Corners 12">
              <a:extLst>
                <a:ext uri="{FF2B5EF4-FFF2-40B4-BE49-F238E27FC236}">
                  <a16:creationId xmlns:a16="http://schemas.microsoft.com/office/drawing/2014/main" id="{9676BA4C-F025-4947-A3EA-7BEED2FFCEC1}"/>
                </a:ext>
              </a:extLst>
            </p:cNvPr>
            <p:cNvSpPr txBox="1"/>
            <p:nvPr/>
          </p:nvSpPr>
          <p:spPr>
            <a:xfrm>
              <a:off x="4919214"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70" name="Group 69">
            <a:extLst>
              <a:ext uri="{FF2B5EF4-FFF2-40B4-BE49-F238E27FC236}">
                <a16:creationId xmlns:a16="http://schemas.microsoft.com/office/drawing/2014/main" id="{5D944F7F-B7D0-4ED7-8DEC-E6E34A0F7519}"/>
              </a:ext>
            </a:extLst>
          </p:cNvPr>
          <p:cNvGrpSpPr/>
          <p:nvPr/>
        </p:nvGrpSpPr>
        <p:grpSpPr>
          <a:xfrm>
            <a:off x="7059794" y="6254708"/>
            <a:ext cx="369708" cy="228986"/>
            <a:chOff x="6806867" y="2402071"/>
            <a:chExt cx="369708" cy="432489"/>
          </a:xfrm>
        </p:grpSpPr>
        <p:sp>
          <p:nvSpPr>
            <p:cNvPr id="71" name="Arrow: Right 70">
              <a:extLst>
                <a:ext uri="{FF2B5EF4-FFF2-40B4-BE49-F238E27FC236}">
                  <a16:creationId xmlns:a16="http://schemas.microsoft.com/office/drawing/2014/main" id="{8A40D4B7-0BB5-4F48-992D-0AE2445076C1}"/>
                </a:ext>
              </a:extLst>
            </p:cNvPr>
            <p:cNvSpPr/>
            <p:nvPr/>
          </p:nvSpPr>
          <p:spPr>
            <a:xfrm>
              <a:off x="6806867"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Arrow: Right 14">
              <a:extLst>
                <a:ext uri="{FF2B5EF4-FFF2-40B4-BE49-F238E27FC236}">
                  <a16:creationId xmlns:a16="http://schemas.microsoft.com/office/drawing/2014/main" id="{EC2E85D7-5E18-40A1-BA69-FE147ABB0F5A}"/>
                </a:ext>
              </a:extLst>
            </p:cNvPr>
            <p:cNvSpPr txBox="1"/>
            <p:nvPr/>
          </p:nvSpPr>
          <p:spPr>
            <a:xfrm>
              <a:off x="6806867"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CC171C19-8A3F-410C-9686-A6044FCA4D37}"/>
              </a:ext>
            </a:extLst>
          </p:cNvPr>
          <p:cNvGrpSpPr/>
          <p:nvPr/>
        </p:nvGrpSpPr>
        <p:grpSpPr>
          <a:xfrm>
            <a:off x="7582967" y="6065174"/>
            <a:ext cx="1743908" cy="553998"/>
            <a:chOff x="7330040" y="2095144"/>
            <a:chExt cx="1743908" cy="1046344"/>
          </a:xfrm>
        </p:grpSpPr>
        <p:sp>
          <p:nvSpPr>
            <p:cNvPr id="74" name="Rectangle: Rounded Corners 73">
              <a:extLst>
                <a:ext uri="{FF2B5EF4-FFF2-40B4-BE49-F238E27FC236}">
                  <a16:creationId xmlns:a16="http://schemas.microsoft.com/office/drawing/2014/main" id="{694BB526-1C99-4CFD-B0F5-EBE6512CA916}"/>
                </a:ext>
              </a:extLst>
            </p:cNvPr>
            <p:cNvSpPr/>
            <p:nvPr/>
          </p:nvSpPr>
          <p:spPr>
            <a:xfrm>
              <a:off x="7330040"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ectangle: Rounded Corners 16">
              <a:extLst>
                <a:ext uri="{FF2B5EF4-FFF2-40B4-BE49-F238E27FC236}">
                  <a16:creationId xmlns:a16="http://schemas.microsoft.com/office/drawing/2014/main" id="{9D331CF4-4E10-40E7-9AFB-11958BD638D2}"/>
                </a:ext>
              </a:extLst>
            </p:cNvPr>
            <p:cNvSpPr txBox="1"/>
            <p:nvPr/>
          </p:nvSpPr>
          <p:spPr>
            <a:xfrm>
              <a:off x="7360686"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76" name="Group 75">
            <a:extLst>
              <a:ext uri="{FF2B5EF4-FFF2-40B4-BE49-F238E27FC236}">
                <a16:creationId xmlns:a16="http://schemas.microsoft.com/office/drawing/2014/main" id="{DDFE16BA-231E-4393-857B-2886DE901BDB}"/>
              </a:ext>
            </a:extLst>
          </p:cNvPr>
          <p:cNvGrpSpPr/>
          <p:nvPr/>
        </p:nvGrpSpPr>
        <p:grpSpPr>
          <a:xfrm>
            <a:off x="9501266" y="6254708"/>
            <a:ext cx="369708" cy="228986"/>
            <a:chOff x="9248339" y="2402071"/>
            <a:chExt cx="369708" cy="432489"/>
          </a:xfrm>
        </p:grpSpPr>
        <p:sp>
          <p:nvSpPr>
            <p:cNvPr id="77" name="Arrow: Right 76">
              <a:extLst>
                <a:ext uri="{FF2B5EF4-FFF2-40B4-BE49-F238E27FC236}">
                  <a16:creationId xmlns:a16="http://schemas.microsoft.com/office/drawing/2014/main" id="{DE9F93AB-36E7-4665-8F10-BA9E83CB4C79}"/>
                </a:ext>
              </a:extLst>
            </p:cNvPr>
            <p:cNvSpPr/>
            <p:nvPr/>
          </p:nvSpPr>
          <p:spPr>
            <a:xfrm>
              <a:off x="9248339"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8" name="Arrow: Right 18">
              <a:extLst>
                <a:ext uri="{FF2B5EF4-FFF2-40B4-BE49-F238E27FC236}">
                  <a16:creationId xmlns:a16="http://schemas.microsoft.com/office/drawing/2014/main" id="{543BAE31-C8A3-453C-AAAF-409945C6857D}"/>
                </a:ext>
              </a:extLst>
            </p:cNvPr>
            <p:cNvSpPr txBox="1"/>
            <p:nvPr/>
          </p:nvSpPr>
          <p:spPr>
            <a:xfrm>
              <a:off x="9248339"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F30DE3F1-1933-4620-90BF-3D74D814017D}"/>
              </a:ext>
            </a:extLst>
          </p:cNvPr>
          <p:cNvGrpSpPr/>
          <p:nvPr/>
        </p:nvGrpSpPr>
        <p:grpSpPr>
          <a:xfrm>
            <a:off x="10024439" y="6065174"/>
            <a:ext cx="1743908" cy="553998"/>
            <a:chOff x="9771512" y="2095144"/>
            <a:chExt cx="1743908" cy="1046344"/>
          </a:xfrm>
        </p:grpSpPr>
        <p:sp>
          <p:nvSpPr>
            <p:cNvPr id="80" name="Rectangle: Rounded Corners 79">
              <a:extLst>
                <a:ext uri="{FF2B5EF4-FFF2-40B4-BE49-F238E27FC236}">
                  <a16:creationId xmlns:a16="http://schemas.microsoft.com/office/drawing/2014/main" id="{C5821983-B657-45BC-8C22-335B6501C7AA}"/>
                </a:ext>
              </a:extLst>
            </p:cNvPr>
            <p:cNvSpPr/>
            <p:nvPr/>
          </p:nvSpPr>
          <p:spPr>
            <a:xfrm>
              <a:off x="9771512"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Rectangle: Rounded Corners 20">
              <a:extLst>
                <a:ext uri="{FF2B5EF4-FFF2-40B4-BE49-F238E27FC236}">
                  <a16:creationId xmlns:a16="http://schemas.microsoft.com/office/drawing/2014/main" id="{D55AB2E5-4880-42C9-A726-9FEB1B900415}"/>
                </a:ext>
              </a:extLst>
            </p:cNvPr>
            <p:cNvSpPr txBox="1"/>
            <p:nvPr/>
          </p:nvSpPr>
          <p:spPr>
            <a:xfrm>
              <a:off x="9802158"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pic>
        <p:nvPicPr>
          <p:cNvPr id="32" name="Picture 31">
            <a:extLst>
              <a:ext uri="{FF2B5EF4-FFF2-40B4-BE49-F238E27FC236}">
                <a16:creationId xmlns:a16="http://schemas.microsoft.com/office/drawing/2014/main" id="{B2767C5D-1E23-440F-8BC1-BAD564E78394}"/>
              </a:ext>
            </a:extLst>
          </p:cNvPr>
          <p:cNvPicPr>
            <a:picLocks noChangeAspect="1"/>
          </p:cNvPicPr>
          <p:nvPr/>
        </p:nvPicPr>
        <p:blipFill>
          <a:blip r:embed="rId3"/>
          <a:stretch>
            <a:fillRect/>
          </a:stretch>
        </p:blipFill>
        <p:spPr>
          <a:xfrm>
            <a:off x="851864" y="2472629"/>
            <a:ext cx="9172575" cy="1076325"/>
          </a:xfrm>
          <a:prstGeom prst="rect">
            <a:avLst/>
          </a:prstGeom>
        </p:spPr>
      </p:pic>
      <p:sp>
        <p:nvSpPr>
          <p:cNvPr id="33" name="Text Placeholder 2">
            <a:extLst>
              <a:ext uri="{FF2B5EF4-FFF2-40B4-BE49-F238E27FC236}">
                <a16:creationId xmlns:a16="http://schemas.microsoft.com/office/drawing/2014/main" id="{E691395D-05E1-4448-8F79-7FD6AF9F9D02}"/>
              </a:ext>
            </a:extLst>
          </p:cNvPr>
          <p:cNvSpPr>
            <a:spLocks noGrp="1"/>
          </p:cNvSpPr>
          <p:nvPr>
            <p:ph type="body" sz="quarter" idx="10"/>
          </p:nvPr>
        </p:nvSpPr>
        <p:spPr>
          <a:xfrm>
            <a:off x="584199" y="1435497"/>
            <a:ext cx="9902826" cy="2979277"/>
          </a:xfrm>
        </p:spPr>
        <p:txBody>
          <a:bodyPr/>
          <a:lstStyle/>
          <a:p>
            <a:r>
              <a:rPr lang="en-US" dirty="0"/>
              <a:t>Collect GitHub issues using the C# API</a:t>
            </a:r>
          </a:p>
          <a:p>
            <a:pPr marL="0" indent="0">
              <a:buNone/>
            </a:pPr>
            <a:r>
              <a:rPr lang="en-US" dirty="0"/>
              <a:t> </a:t>
            </a:r>
          </a:p>
          <a:p>
            <a:endParaRPr lang="en-US" dirty="0"/>
          </a:p>
          <a:p>
            <a:endParaRPr lang="en-US" sz="1800" dirty="0"/>
          </a:p>
          <a:p>
            <a:endParaRPr lang="en-US" sz="1800" dirty="0"/>
          </a:p>
          <a:p>
            <a:endParaRPr lang="en-US" sz="1800" dirty="0"/>
          </a:p>
          <a:p>
            <a:endParaRPr lang="en-US" dirty="0"/>
          </a:p>
        </p:txBody>
      </p:sp>
      <p:sp>
        <p:nvSpPr>
          <p:cNvPr id="3" name="Rectangle 2">
            <a:extLst>
              <a:ext uri="{FF2B5EF4-FFF2-40B4-BE49-F238E27FC236}">
                <a16:creationId xmlns:a16="http://schemas.microsoft.com/office/drawing/2014/main" id="{3A2C046F-EFFC-4828-BB53-1C580B2CE275}"/>
              </a:ext>
            </a:extLst>
          </p:cNvPr>
          <p:cNvSpPr/>
          <p:nvPr/>
        </p:nvSpPr>
        <p:spPr>
          <a:xfrm>
            <a:off x="724859" y="2021452"/>
            <a:ext cx="55494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DB7100"/>
                </a:solidFill>
                <a:effectLst/>
                <a:uLnTx/>
                <a:uFillTx/>
                <a:latin typeface="Segoe UI"/>
                <a:ea typeface="+mn-ea"/>
                <a:cs typeface="Consolas" panose="020B0609020204030204" pitchFamily="49" charset="0"/>
              </a:rPr>
              <a:t>corefx_issues.tsv</a:t>
            </a:r>
            <a:r>
              <a:rPr kumimoji="0" lang="en-US" sz="1800" b="1" i="0" u="none" strike="noStrike" kern="1200" cap="none" spc="0" normalizeH="0" baseline="0" noProof="0">
                <a:ln>
                  <a:noFill/>
                </a:ln>
                <a:solidFill>
                  <a:srgbClr val="DB7100"/>
                </a:solidFill>
                <a:effectLst/>
                <a:uLnTx/>
                <a:uFillTx/>
                <a:latin typeface="Segoe UI"/>
                <a:ea typeface="+mn-ea"/>
                <a:cs typeface="Consolas" panose="020B0609020204030204" pitchFamily="49" charset="0"/>
              </a:rPr>
              <a:t>  </a:t>
            </a:r>
            <a:r>
              <a:rPr kumimoji="0" lang="en-US" sz="1800" b="0" i="0" u="none" strike="noStrike" kern="1200" cap="none" spc="0" normalizeH="0" baseline="0" noProof="0">
                <a:ln>
                  <a:noFill/>
                </a:ln>
                <a:solidFill>
                  <a:srgbClr val="E6E6E6">
                    <a:lumMod val="25000"/>
                  </a:srgbClr>
                </a:solidFill>
                <a:effectLst/>
                <a:uLnTx/>
                <a:uFillTx/>
                <a:latin typeface="Segoe UI"/>
                <a:ea typeface="+mn-ea"/>
                <a:cs typeface="Consolas" panose="020B0609020204030204" pitchFamily="49" charset="0"/>
              </a:rPr>
              <a:t>(16K issues, Aug 2014 – Apr 2018)</a:t>
            </a:r>
            <a:endParaRPr kumimoji="0" lang="en-US" sz="1800" b="0" i="0" u="none" strike="noStrike" kern="1200" cap="none" spc="0" normalizeH="0" baseline="0" noProof="0">
              <a:ln>
                <a:noFill/>
              </a:ln>
              <a:solidFill>
                <a:srgbClr val="E6E6E6">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19797624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Load Data (Pipelines in ML.NET)</a:t>
            </a:r>
          </a:p>
        </p:txBody>
      </p:sp>
      <p:grpSp>
        <p:nvGrpSpPr>
          <p:cNvPr id="55" name="Group 54">
            <a:extLst>
              <a:ext uri="{FF2B5EF4-FFF2-40B4-BE49-F238E27FC236}">
                <a16:creationId xmlns:a16="http://schemas.microsoft.com/office/drawing/2014/main" id="{9856E1AA-85AA-4B98-9C0F-C69A5DE73A0E}"/>
              </a:ext>
            </a:extLst>
          </p:cNvPr>
          <p:cNvGrpSpPr/>
          <p:nvPr/>
        </p:nvGrpSpPr>
        <p:grpSpPr>
          <a:xfrm>
            <a:off x="258552" y="6065174"/>
            <a:ext cx="1743908" cy="553998"/>
            <a:chOff x="5625" y="2095144"/>
            <a:chExt cx="1743908" cy="1046344"/>
          </a:xfrm>
          <a:solidFill>
            <a:srgbClr val="0070C0"/>
          </a:solidFill>
        </p:grpSpPr>
        <p:sp>
          <p:nvSpPr>
            <p:cNvPr id="56" name="Rectangle: Rounded Corners 55">
              <a:extLst>
                <a:ext uri="{FF2B5EF4-FFF2-40B4-BE49-F238E27FC236}">
                  <a16:creationId xmlns:a16="http://schemas.microsoft.com/office/drawing/2014/main" id="{33A06CC5-15EE-43F3-BF6F-E71575B7D47B}"/>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AE92D071-FCB8-4EC7-8261-B4006D675863}"/>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58" name="Group 57">
            <a:extLst>
              <a:ext uri="{FF2B5EF4-FFF2-40B4-BE49-F238E27FC236}">
                <a16:creationId xmlns:a16="http://schemas.microsoft.com/office/drawing/2014/main" id="{DF9A2598-A0D5-44FA-AEC8-3BD95DCDAAF1}"/>
              </a:ext>
            </a:extLst>
          </p:cNvPr>
          <p:cNvGrpSpPr/>
          <p:nvPr/>
        </p:nvGrpSpPr>
        <p:grpSpPr>
          <a:xfrm>
            <a:off x="2176851" y="6254708"/>
            <a:ext cx="369708" cy="228986"/>
            <a:chOff x="1923924" y="2402071"/>
            <a:chExt cx="369708" cy="432489"/>
          </a:xfrm>
        </p:grpSpPr>
        <p:sp>
          <p:nvSpPr>
            <p:cNvPr id="59" name="Arrow: Right 58">
              <a:extLst>
                <a:ext uri="{FF2B5EF4-FFF2-40B4-BE49-F238E27FC236}">
                  <a16:creationId xmlns:a16="http://schemas.microsoft.com/office/drawing/2014/main" id="{D6FA9662-2AF6-4FF2-B3C6-85ED27030EF0}"/>
                </a:ext>
              </a:extLst>
            </p:cNvPr>
            <p:cNvSpPr/>
            <p:nvPr/>
          </p:nvSpPr>
          <p:spPr>
            <a:xfrm>
              <a:off x="1923924"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Arrow: Right 6">
              <a:extLst>
                <a:ext uri="{FF2B5EF4-FFF2-40B4-BE49-F238E27FC236}">
                  <a16:creationId xmlns:a16="http://schemas.microsoft.com/office/drawing/2014/main" id="{6E5D41E8-B975-48CA-BA4E-CD03F015CF01}"/>
                </a:ext>
              </a:extLst>
            </p:cNvPr>
            <p:cNvSpPr txBox="1"/>
            <p:nvPr/>
          </p:nvSpPr>
          <p:spPr>
            <a:xfrm>
              <a:off x="1923924"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06FD992C-891B-4DC5-A030-A853F12CA9F3}"/>
              </a:ext>
            </a:extLst>
          </p:cNvPr>
          <p:cNvGrpSpPr/>
          <p:nvPr/>
        </p:nvGrpSpPr>
        <p:grpSpPr>
          <a:xfrm>
            <a:off x="2700024" y="6065174"/>
            <a:ext cx="1743908" cy="553998"/>
            <a:chOff x="2447097" y="2095144"/>
            <a:chExt cx="1743908" cy="1046344"/>
          </a:xfrm>
          <a:solidFill>
            <a:srgbClr val="505050"/>
          </a:solidFill>
        </p:grpSpPr>
        <p:sp>
          <p:nvSpPr>
            <p:cNvPr id="62" name="Rectangle: Rounded Corners 61">
              <a:extLst>
                <a:ext uri="{FF2B5EF4-FFF2-40B4-BE49-F238E27FC236}">
                  <a16:creationId xmlns:a16="http://schemas.microsoft.com/office/drawing/2014/main" id="{31F19139-734E-4439-80A2-8E023BACE575}"/>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Rectangle: Rounded Corners 8">
              <a:extLst>
                <a:ext uri="{FF2B5EF4-FFF2-40B4-BE49-F238E27FC236}">
                  <a16:creationId xmlns:a16="http://schemas.microsoft.com/office/drawing/2014/main" id="{0696D169-081D-4F28-90C1-525E877C83FF}"/>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64" name="Group 63">
            <a:extLst>
              <a:ext uri="{FF2B5EF4-FFF2-40B4-BE49-F238E27FC236}">
                <a16:creationId xmlns:a16="http://schemas.microsoft.com/office/drawing/2014/main" id="{52AE4CFE-50FB-4B01-8BE4-38D8E7F12D76}"/>
              </a:ext>
            </a:extLst>
          </p:cNvPr>
          <p:cNvGrpSpPr/>
          <p:nvPr/>
        </p:nvGrpSpPr>
        <p:grpSpPr>
          <a:xfrm>
            <a:off x="4618323" y="6254708"/>
            <a:ext cx="369708" cy="228986"/>
            <a:chOff x="4365396" y="2402071"/>
            <a:chExt cx="369708" cy="432489"/>
          </a:xfrm>
        </p:grpSpPr>
        <p:sp>
          <p:nvSpPr>
            <p:cNvPr id="65" name="Arrow: Right 64">
              <a:extLst>
                <a:ext uri="{FF2B5EF4-FFF2-40B4-BE49-F238E27FC236}">
                  <a16:creationId xmlns:a16="http://schemas.microsoft.com/office/drawing/2014/main" id="{D5832E0E-DE80-4FCB-A075-EA1353C5B3D6}"/>
                </a:ext>
              </a:extLst>
            </p:cNvPr>
            <p:cNvSpPr/>
            <p:nvPr/>
          </p:nvSpPr>
          <p:spPr>
            <a:xfrm>
              <a:off x="4365396"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6" name="Arrow: Right 10">
              <a:extLst>
                <a:ext uri="{FF2B5EF4-FFF2-40B4-BE49-F238E27FC236}">
                  <a16:creationId xmlns:a16="http://schemas.microsoft.com/office/drawing/2014/main" id="{D961322D-4DB3-41EA-A82F-E00DFD29931D}"/>
                </a:ext>
              </a:extLst>
            </p:cNvPr>
            <p:cNvSpPr txBox="1"/>
            <p:nvPr/>
          </p:nvSpPr>
          <p:spPr>
            <a:xfrm>
              <a:off x="4365396"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53C5114A-B68D-4766-9134-972577B107D8}"/>
              </a:ext>
            </a:extLst>
          </p:cNvPr>
          <p:cNvGrpSpPr/>
          <p:nvPr/>
        </p:nvGrpSpPr>
        <p:grpSpPr>
          <a:xfrm>
            <a:off x="5141495" y="6065174"/>
            <a:ext cx="1743908" cy="553998"/>
            <a:chOff x="4888568" y="2095144"/>
            <a:chExt cx="1743908" cy="1046344"/>
          </a:xfrm>
        </p:grpSpPr>
        <p:sp>
          <p:nvSpPr>
            <p:cNvPr id="68" name="Rectangle: Rounded Corners 67">
              <a:extLst>
                <a:ext uri="{FF2B5EF4-FFF2-40B4-BE49-F238E27FC236}">
                  <a16:creationId xmlns:a16="http://schemas.microsoft.com/office/drawing/2014/main" id="{14D0CD39-81AC-41BD-A127-37611733215B}"/>
                </a:ext>
              </a:extLst>
            </p:cNvPr>
            <p:cNvSpPr/>
            <p:nvPr/>
          </p:nvSpPr>
          <p:spPr>
            <a:xfrm>
              <a:off x="4888568"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Rectangle: Rounded Corners 12">
              <a:extLst>
                <a:ext uri="{FF2B5EF4-FFF2-40B4-BE49-F238E27FC236}">
                  <a16:creationId xmlns:a16="http://schemas.microsoft.com/office/drawing/2014/main" id="{9676BA4C-F025-4947-A3EA-7BEED2FFCEC1}"/>
                </a:ext>
              </a:extLst>
            </p:cNvPr>
            <p:cNvSpPr txBox="1"/>
            <p:nvPr/>
          </p:nvSpPr>
          <p:spPr>
            <a:xfrm>
              <a:off x="4919214"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70" name="Group 69">
            <a:extLst>
              <a:ext uri="{FF2B5EF4-FFF2-40B4-BE49-F238E27FC236}">
                <a16:creationId xmlns:a16="http://schemas.microsoft.com/office/drawing/2014/main" id="{5D944F7F-B7D0-4ED7-8DEC-E6E34A0F7519}"/>
              </a:ext>
            </a:extLst>
          </p:cNvPr>
          <p:cNvGrpSpPr/>
          <p:nvPr/>
        </p:nvGrpSpPr>
        <p:grpSpPr>
          <a:xfrm>
            <a:off x="7059794" y="6254708"/>
            <a:ext cx="369708" cy="228986"/>
            <a:chOff x="6806867" y="2402071"/>
            <a:chExt cx="369708" cy="432489"/>
          </a:xfrm>
        </p:grpSpPr>
        <p:sp>
          <p:nvSpPr>
            <p:cNvPr id="71" name="Arrow: Right 70">
              <a:extLst>
                <a:ext uri="{FF2B5EF4-FFF2-40B4-BE49-F238E27FC236}">
                  <a16:creationId xmlns:a16="http://schemas.microsoft.com/office/drawing/2014/main" id="{8A40D4B7-0BB5-4F48-992D-0AE2445076C1}"/>
                </a:ext>
              </a:extLst>
            </p:cNvPr>
            <p:cNvSpPr/>
            <p:nvPr/>
          </p:nvSpPr>
          <p:spPr>
            <a:xfrm>
              <a:off x="6806867"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Arrow: Right 14">
              <a:extLst>
                <a:ext uri="{FF2B5EF4-FFF2-40B4-BE49-F238E27FC236}">
                  <a16:creationId xmlns:a16="http://schemas.microsoft.com/office/drawing/2014/main" id="{EC2E85D7-5E18-40A1-BA69-FE147ABB0F5A}"/>
                </a:ext>
              </a:extLst>
            </p:cNvPr>
            <p:cNvSpPr txBox="1"/>
            <p:nvPr/>
          </p:nvSpPr>
          <p:spPr>
            <a:xfrm>
              <a:off x="6806867"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CC171C19-8A3F-410C-9686-A6044FCA4D37}"/>
              </a:ext>
            </a:extLst>
          </p:cNvPr>
          <p:cNvGrpSpPr/>
          <p:nvPr/>
        </p:nvGrpSpPr>
        <p:grpSpPr>
          <a:xfrm>
            <a:off x="7582967" y="6065174"/>
            <a:ext cx="1743908" cy="553998"/>
            <a:chOff x="7330040" y="2095144"/>
            <a:chExt cx="1743908" cy="1046344"/>
          </a:xfrm>
        </p:grpSpPr>
        <p:sp>
          <p:nvSpPr>
            <p:cNvPr id="74" name="Rectangle: Rounded Corners 73">
              <a:extLst>
                <a:ext uri="{FF2B5EF4-FFF2-40B4-BE49-F238E27FC236}">
                  <a16:creationId xmlns:a16="http://schemas.microsoft.com/office/drawing/2014/main" id="{694BB526-1C99-4CFD-B0F5-EBE6512CA916}"/>
                </a:ext>
              </a:extLst>
            </p:cNvPr>
            <p:cNvSpPr/>
            <p:nvPr/>
          </p:nvSpPr>
          <p:spPr>
            <a:xfrm>
              <a:off x="7330040"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ectangle: Rounded Corners 16">
              <a:extLst>
                <a:ext uri="{FF2B5EF4-FFF2-40B4-BE49-F238E27FC236}">
                  <a16:creationId xmlns:a16="http://schemas.microsoft.com/office/drawing/2014/main" id="{9D331CF4-4E10-40E7-9AFB-11958BD638D2}"/>
                </a:ext>
              </a:extLst>
            </p:cNvPr>
            <p:cNvSpPr txBox="1"/>
            <p:nvPr/>
          </p:nvSpPr>
          <p:spPr>
            <a:xfrm>
              <a:off x="7360686"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76" name="Group 75">
            <a:extLst>
              <a:ext uri="{FF2B5EF4-FFF2-40B4-BE49-F238E27FC236}">
                <a16:creationId xmlns:a16="http://schemas.microsoft.com/office/drawing/2014/main" id="{DDFE16BA-231E-4393-857B-2886DE901BDB}"/>
              </a:ext>
            </a:extLst>
          </p:cNvPr>
          <p:cNvGrpSpPr/>
          <p:nvPr/>
        </p:nvGrpSpPr>
        <p:grpSpPr>
          <a:xfrm>
            <a:off x="9501266" y="6254708"/>
            <a:ext cx="369708" cy="228986"/>
            <a:chOff x="9248339" y="2402071"/>
            <a:chExt cx="369708" cy="432489"/>
          </a:xfrm>
        </p:grpSpPr>
        <p:sp>
          <p:nvSpPr>
            <p:cNvPr id="77" name="Arrow: Right 76">
              <a:extLst>
                <a:ext uri="{FF2B5EF4-FFF2-40B4-BE49-F238E27FC236}">
                  <a16:creationId xmlns:a16="http://schemas.microsoft.com/office/drawing/2014/main" id="{DE9F93AB-36E7-4665-8F10-BA9E83CB4C79}"/>
                </a:ext>
              </a:extLst>
            </p:cNvPr>
            <p:cNvSpPr/>
            <p:nvPr/>
          </p:nvSpPr>
          <p:spPr>
            <a:xfrm>
              <a:off x="9248339" y="2402071"/>
              <a:ext cx="369708" cy="4324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8" name="Arrow: Right 18">
              <a:extLst>
                <a:ext uri="{FF2B5EF4-FFF2-40B4-BE49-F238E27FC236}">
                  <a16:creationId xmlns:a16="http://schemas.microsoft.com/office/drawing/2014/main" id="{543BAE31-C8A3-453C-AAAF-409945C6857D}"/>
                </a:ext>
              </a:extLst>
            </p:cNvPr>
            <p:cNvSpPr txBox="1"/>
            <p:nvPr/>
          </p:nvSpPr>
          <p:spPr>
            <a:xfrm>
              <a:off x="9248339" y="2488569"/>
              <a:ext cx="258796" cy="2594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F30DE3F1-1933-4620-90BF-3D74D814017D}"/>
              </a:ext>
            </a:extLst>
          </p:cNvPr>
          <p:cNvGrpSpPr/>
          <p:nvPr/>
        </p:nvGrpSpPr>
        <p:grpSpPr>
          <a:xfrm>
            <a:off x="10024439" y="6065174"/>
            <a:ext cx="1743908" cy="553998"/>
            <a:chOff x="9771512" y="2095144"/>
            <a:chExt cx="1743908" cy="1046344"/>
          </a:xfrm>
        </p:grpSpPr>
        <p:sp>
          <p:nvSpPr>
            <p:cNvPr id="80" name="Rectangle: Rounded Corners 79">
              <a:extLst>
                <a:ext uri="{FF2B5EF4-FFF2-40B4-BE49-F238E27FC236}">
                  <a16:creationId xmlns:a16="http://schemas.microsoft.com/office/drawing/2014/main" id="{C5821983-B657-45BC-8C22-335B6501C7AA}"/>
                </a:ext>
              </a:extLst>
            </p:cNvPr>
            <p:cNvSpPr/>
            <p:nvPr/>
          </p:nvSpPr>
          <p:spPr>
            <a:xfrm>
              <a:off x="9771512" y="2095144"/>
              <a:ext cx="1743908" cy="10463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Rectangle: Rounded Corners 20">
              <a:extLst>
                <a:ext uri="{FF2B5EF4-FFF2-40B4-BE49-F238E27FC236}">
                  <a16:creationId xmlns:a16="http://schemas.microsoft.com/office/drawing/2014/main" id="{D55AB2E5-4880-42C9-A726-9FEB1B900415}"/>
                </a:ext>
              </a:extLst>
            </p:cNvPr>
            <p:cNvSpPr txBox="1"/>
            <p:nvPr/>
          </p:nvSpPr>
          <p:spPr>
            <a:xfrm>
              <a:off x="9802158" y="2125790"/>
              <a:ext cx="1682616" cy="98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15650280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26007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1"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0070C0"/>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chemeClr val="accent1"/>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
        <p:nvSpPr>
          <p:cNvPr id="34" name="Rectangle 33">
            <a:extLst>
              <a:ext uri="{FF2B5EF4-FFF2-40B4-BE49-F238E27FC236}">
                <a16:creationId xmlns:a16="http://schemas.microsoft.com/office/drawing/2014/main" id="{67181A53-76D2-45DE-92AC-C70E4ED263CC}"/>
              </a:ext>
            </a:extLst>
          </p:cNvPr>
          <p:cNvSpPr/>
          <p:nvPr/>
        </p:nvSpPr>
        <p:spPr>
          <a:xfrm>
            <a:off x="369271" y="2671329"/>
            <a:ext cx="6096000" cy="31393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CoreFxIssue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[Column(ordinal: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[Column(ordinal: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[Column(ordinal: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[Column(ordinal: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418959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26007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1"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aphicFrame>
        <p:nvGraphicFramePr>
          <p:cNvPr id="5" name="Table 4">
            <a:extLst>
              <a:ext uri="{FF2B5EF4-FFF2-40B4-BE49-F238E27FC236}">
                <a16:creationId xmlns:a16="http://schemas.microsoft.com/office/drawing/2014/main" id="{29F9AABE-3F1A-40F1-83F6-A4CE8357C859}"/>
              </a:ext>
            </a:extLst>
          </p:cNvPr>
          <p:cNvGraphicFramePr>
            <a:graphicFrameLocks noGrp="1"/>
          </p:cNvGraphicFramePr>
          <p:nvPr>
            <p:extLst/>
          </p:nvPr>
        </p:nvGraphicFramePr>
        <p:xfrm>
          <a:off x="98675" y="3711719"/>
          <a:ext cx="8472465" cy="741680"/>
        </p:xfrm>
        <a:graphic>
          <a:graphicData uri="http://schemas.openxmlformats.org/drawingml/2006/table">
            <a:tbl>
              <a:tblPr firstRow="1" bandRow="1">
                <a:tableStyleId>{5C22544A-7EE6-4342-B048-85BDC9FD1C3A}</a:tableStyleId>
              </a:tblPr>
              <a:tblGrid>
                <a:gridCol w="663264">
                  <a:extLst>
                    <a:ext uri="{9D8B030D-6E8A-4147-A177-3AD203B41FA5}">
                      <a16:colId xmlns:a16="http://schemas.microsoft.com/office/drawing/2014/main" val="1711263126"/>
                    </a:ext>
                  </a:extLst>
                </a:gridCol>
                <a:gridCol w="1725991">
                  <a:extLst>
                    <a:ext uri="{9D8B030D-6E8A-4147-A177-3AD203B41FA5}">
                      <a16:colId xmlns:a16="http://schemas.microsoft.com/office/drawing/2014/main" val="3446670021"/>
                    </a:ext>
                  </a:extLst>
                </a:gridCol>
                <a:gridCol w="2804735">
                  <a:extLst>
                    <a:ext uri="{9D8B030D-6E8A-4147-A177-3AD203B41FA5}">
                      <a16:colId xmlns:a16="http://schemas.microsoft.com/office/drawing/2014/main" val="3882152136"/>
                    </a:ext>
                  </a:extLst>
                </a:gridCol>
                <a:gridCol w="3278475">
                  <a:extLst>
                    <a:ext uri="{9D8B030D-6E8A-4147-A177-3AD203B41FA5}">
                      <a16:colId xmlns:a16="http://schemas.microsoft.com/office/drawing/2014/main" val="2773629811"/>
                    </a:ext>
                  </a:extLst>
                </a:gridCol>
              </a:tblGrid>
              <a:tr h="370840">
                <a:tc>
                  <a:txBody>
                    <a:bodyPr/>
                    <a:lstStyle/>
                    <a:p>
                      <a:r>
                        <a:rPr lang="en-US" sz="1200" dirty="0"/>
                        <a:t>ID</a:t>
                      </a:r>
                    </a:p>
                  </a:txBody>
                  <a:tcPr/>
                </a:tc>
                <a:tc>
                  <a:txBody>
                    <a:bodyPr/>
                    <a:lstStyle/>
                    <a:p>
                      <a:r>
                        <a:rPr lang="en-US" sz="1400"/>
                        <a:t>Area</a:t>
                      </a:r>
                    </a:p>
                  </a:txBody>
                  <a:tcPr/>
                </a:tc>
                <a:tc>
                  <a:txBody>
                    <a:bodyPr/>
                    <a:lstStyle/>
                    <a:p>
                      <a:r>
                        <a:rPr lang="en-US" sz="1400"/>
                        <a:t>Title</a:t>
                      </a:r>
                    </a:p>
                  </a:txBody>
                  <a:tcPr/>
                </a:tc>
                <a:tc>
                  <a:txBody>
                    <a:bodyPr/>
                    <a:lstStyle/>
                    <a:p>
                      <a:r>
                        <a:rPr lang="en-US" sz="1400"/>
                        <a:t>Description</a:t>
                      </a:r>
                    </a:p>
                  </a:txBody>
                  <a:tcPr/>
                </a:tc>
                <a:extLst>
                  <a:ext uri="{0D108BD9-81ED-4DB2-BD59-A6C34878D82A}">
                    <a16:rowId xmlns:a16="http://schemas.microsoft.com/office/drawing/2014/main" val="593617920"/>
                  </a:ext>
                </a:extLst>
              </a:tr>
              <a:tr h="370840">
                <a:tc>
                  <a:txBody>
                    <a:bodyPr/>
                    <a:lstStyle/>
                    <a:p>
                      <a:r>
                        <a:rPr lang="en-US" sz="1200" b="0"/>
                        <a:t>7899</a:t>
                      </a:r>
                    </a:p>
                  </a:txBody>
                  <a:tcPr/>
                </a:tc>
                <a:tc>
                  <a:txBody>
                    <a:bodyPr/>
                    <a:lstStyle/>
                    <a:p>
                      <a:r>
                        <a:rPr lang="en-US" sz="1400" b="0"/>
                        <a:t>area-</a:t>
                      </a:r>
                      <a:r>
                        <a:rPr lang="en-US" sz="1400" b="0" err="1"/>
                        <a:t>System.Net</a:t>
                      </a:r>
                      <a:endParaRPr lang="en-US" sz="1400" b="0"/>
                    </a:p>
                  </a:txBody>
                  <a:tcPr/>
                </a:tc>
                <a:tc>
                  <a:txBody>
                    <a:bodyPr/>
                    <a:lstStyle/>
                    <a:p>
                      <a:r>
                        <a:rPr lang="en-US" sz="1400" b="0"/>
                        <a:t>Failing network tests in the CI</a:t>
                      </a:r>
                    </a:p>
                  </a:txBody>
                  <a:tcPr/>
                </a:tc>
                <a:tc>
                  <a:txBody>
                    <a:bodyPr/>
                    <a:lstStyle/>
                    <a:p>
                      <a:r>
                        <a:rPr lang="en-US" sz="1400" b="0" dirty="0"/>
                        <a:t>Of the past dozen or so PRs I’ve …</a:t>
                      </a:r>
                    </a:p>
                  </a:txBody>
                  <a:tcPr/>
                </a:tc>
                <a:extLst>
                  <a:ext uri="{0D108BD9-81ED-4DB2-BD59-A6C34878D82A}">
                    <a16:rowId xmlns:a16="http://schemas.microsoft.com/office/drawing/2014/main" val="2473893875"/>
                  </a:ext>
                </a:extLst>
              </a:tr>
            </a:tbl>
          </a:graphicData>
        </a:graphic>
      </p:graphicFrame>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0070C0"/>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chemeClr val="accent1"/>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13754528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28777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Dictionarizer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"Area"</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"Label“</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aphicFrame>
        <p:nvGraphicFramePr>
          <p:cNvPr id="5" name="Table 4">
            <a:extLst>
              <a:ext uri="{FF2B5EF4-FFF2-40B4-BE49-F238E27FC236}">
                <a16:creationId xmlns:a16="http://schemas.microsoft.com/office/drawing/2014/main" id="{29F9AABE-3F1A-40F1-83F6-A4CE8357C859}"/>
              </a:ext>
            </a:extLst>
          </p:cNvPr>
          <p:cNvGraphicFramePr>
            <a:graphicFrameLocks noGrp="1"/>
          </p:cNvGraphicFramePr>
          <p:nvPr>
            <p:extLst/>
          </p:nvPr>
        </p:nvGraphicFramePr>
        <p:xfrm>
          <a:off x="98675" y="3711719"/>
          <a:ext cx="9237830" cy="1112520"/>
        </p:xfrm>
        <a:graphic>
          <a:graphicData uri="http://schemas.openxmlformats.org/drawingml/2006/table">
            <a:tbl>
              <a:tblPr firstRow="1" bandRow="1">
                <a:tableStyleId>{5C22544A-7EE6-4342-B048-85BDC9FD1C3A}</a:tableStyleId>
              </a:tblPr>
              <a:tblGrid>
                <a:gridCol w="663264">
                  <a:extLst>
                    <a:ext uri="{9D8B030D-6E8A-4147-A177-3AD203B41FA5}">
                      <a16:colId xmlns:a16="http://schemas.microsoft.com/office/drawing/2014/main" val="1711263126"/>
                    </a:ext>
                  </a:extLst>
                </a:gridCol>
                <a:gridCol w="1725991">
                  <a:extLst>
                    <a:ext uri="{9D8B030D-6E8A-4147-A177-3AD203B41FA5}">
                      <a16:colId xmlns:a16="http://schemas.microsoft.com/office/drawing/2014/main" val="3446670021"/>
                    </a:ext>
                  </a:extLst>
                </a:gridCol>
                <a:gridCol w="2804735">
                  <a:extLst>
                    <a:ext uri="{9D8B030D-6E8A-4147-A177-3AD203B41FA5}">
                      <a16:colId xmlns:a16="http://schemas.microsoft.com/office/drawing/2014/main" val="3882152136"/>
                    </a:ext>
                  </a:extLst>
                </a:gridCol>
                <a:gridCol w="3278475">
                  <a:extLst>
                    <a:ext uri="{9D8B030D-6E8A-4147-A177-3AD203B41FA5}">
                      <a16:colId xmlns:a16="http://schemas.microsoft.com/office/drawing/2014/main" val="2773629811"/>
                    </a:ext>
                  </a:extLst>
                </a:gridCol>
                <a:gridCol w="765365">
                  <a:extLst>
                    <a:ext uri="{9D8B030D-6E8A-4147-A177-3AD203B41FA5}">
                      <a16:colId xmlns:a16="http://schemas.microsoft.com/office/drawing/2014/main" val="600972726"/>
                    </a:ext>
                  </a:extLst>
                </a:gridCol>
              </a:tblGrid>
              <a:tr h="370840">
                <a:tc>
                  <a:txBody>
                    <a:bodyPr/>
                    <a:lstStyle/>
                    <a:p>
                      <a:r>
                        <a:rPr lang="en-US" sz="1200" dirty="0"/>
                        <a:t>ID</a:t>
                      </a:r>
                    </a:p>
                  </a:txBody>
                  <a:tcPr/>
                </a:tc>
                <a:tc>
                  <a:txBody>
                    <a:bodyPr/>
                    <a:lstStyle/>
                    <a:p>
                      <a:r>
                        <a:rPr lang="en-US" sz="1400"/>
                        <a:t>Area</a:t>
                      </a:r>
                    </a:p>
                  </a:txBody>
                  <a:tcPr/>
                </a:tc>
                <a:tc>
                  <a:txBody>
                    <a:bodyPr/>
                    <a:lstStyle/>
                    <a:p>
                      <a:r>
                        <a:rPr lang="en-US" sz="1400"/>
                        <a:t>Title</a:t>
                      </a:r>
                    </a:p>
                  </a:txBody>
                  <a:tcPr/>
                </a:tc>
                <a:tc>
                  <a:txBody>
                    <a:bodyPr/>
                    <a:lstStyle/>
                    <a:p>
                      <a:r>
                        <a:rPr lang="en-US" sz="1400"/>
                        <a:t>Description</a:t>
                      </a:r>
                    </a:p>
                  </a:txBody>
                  <a:tcPr/>
                </a:tc>
                <a:tc>
                  <a:txBody>
                    <a:bodyPr/>
                    <a:lstStyle/>
                    <a:p>
                      <a:r>
                        <a:rPr lang="en-US" sz="1400"/>
                        <a:t>Label</a:t>
                      </a:r>
                    </a:p>
                  </a:txBody>
                  <a:tcPr/>
                </a:tc>
                <a:extLst>
                  <a:ext uri="{0D108BD9-81ED-4DB2-BD59-A6C34878D82A}">
                    <a16:rowId xmlns:a16="http://schemas.microsoft.com/office/drawing/2014/main" val="593617920"/>
                  </a:ext>
                </a:extLst>
              </a:tr>
              <a:tr h="370840">
                <a:tc>
                  <a:txBody>
                    <a:bodyPr/>
                    <a:lstStyle/>
                    <a:p>
                      <a:r>
                        <a:rPr lang="en-US" sz="1200" b="0"/>
                        <a:t>7899</a:t>
                      </a:r>
                    </a:p>
                  </a:txBody>
                  <a:tcPr/>
                </a:tc>
                <a:tc>
                  <a:txBody>
                    <a:bodyPr/>
                    <a:lstStyle/>
                    <a:p>
                      <a:r>
                        <a:rPr lang="en-US" sz="1400" b="0"/>
                        <a:t>area-</a:t>
                      </a:r>
                      <a:r>
                        <a:rPr lang="en-US" sz="1400" b="0" err="1"/>
                        <a:t>System.Net</a:t>
                      </a:r>
                      <a:endParaRPr lang="en-US" sz="1400" b="0"/>
                    </a:p>
                  </a:txBody>
                  <a:tcPr/>
                </a:tc>
                <a:tc>
                  <a:txBody>
                    <a:bodyPr/>
                    <a:lstStyle/>
                    <a:p>
                      <a:r>
                        <a:rPr lang="en-US" sz="1400" b="0"/>
                        <a:t>Failing network tests in the CI</a:t>
                      </a:r>
                    </a:p>
                  </a:txBody>
                  <a:tcPr/>
                </a:tc>
                <a:tc>
                  <a:txBody>
                    <a:bodyPr/>
                    <a:lstStyle/>
                    <a:p>
                      <a:r>
                        <a:rPr lang="en-US" sz="1400" b="0"/>
                        <a:t>Of the past dozen or so PRs I’ve …</a:t>
                      </a:r>
                    </a:p>
                  </a:txBody>
                  <a:tcPr/>
                </a:tc>
                <a:tc>
                  <a:txBody>
                    <a:bodyPr/>
                    <a:lstStyle/>
                    <a:p>
                      <a:endParaRPr lang="en-US" sz="1400" b="0" dirty="0"/>
                    </a:p>
                  </a:txBody>
                  <a:tcPr/>
                </a:tc>
                <a:extLst>
                  <a:ext uri="{0D108BD9-81ED-4DB2-BD59-A6C34878D82A}">
                    <a16:rowId xmlns:a16="http://schemas.microsoft.com/office/drawing/2014/main" val="2473893875"/>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Failing network tests in the CI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2422122568"/>
                  </a:ext>
                </a:extLst>
              </a:tr>
            </a:tbl>
          </a:graphicData>
        </a:graphic>
      </p:graphicFrame>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494949"/>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rgbClr val="0070C0"/>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614932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31547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Dictionarizer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"Area"</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"Label"</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TextFeaturizer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aphicFrame>
        <p:nvGraphicFramePr>
          <p:cNvPr id="5" name="Table 4">
            <a:extLst>
              <a:ext uri="{FF2B5EF4-FFF2-40B4-BE49-F238E27FC236}">
                <a16:creationId xmlns:a16="http://schemas.microsoft.com/office/drawing/2014/main" id="{29F9AABE-3F1A-40F1-83F6-A4CE8357C859}"/>
              </a:ext>
            </a:extLst>
          </p:cNvPr>
          <p:cNvGraphicFramePr>
            <a:graphicFrameLocks noGrp="1"/>
          </p:cNvGraphicFramePr>
          <p:nvPr>
            <p:extLst/>
          </p:nvPr>
        </p:nvGraphicFramePr>
        <p:xfrm>
          <a:off x="98675" y="3711719"/>
          <a:ext cx="9237830" cy="1483360"/>
        </p:xfrm>
        <a:graphic>
          <a:graphicData uri="http://schemas.openxmlformats.org/drawingml/2006/table">
            <a:tbl>
              <a:tblPr firstRow="1" bandRow="1">
                <a:tableStyleId>{5C22544A-7EE6-4342-B048-85BDC9FD1C3A}</a:tableStyleId>
              </a:tblPr>
              <a:tblGrid>
                <a:gridCol w="663264">
                  <a:extLst>
                    <a:ext uri="{9D8B030D-6E8A-4147-A177-3AD203B41FA5}">
                      <a16:colId xmlns:a16="http://schemas.microsoft.com/office/drawing/2014/main" val="1711263126"/>
                    </a:ext>
                  </a:extLst>
                </a:gridCol>
                <a:gridCol w="1725991">
                  <a:extLst>
                    <a:ext uri="{9D8B030D-6E8A-4147-A177-3AD203B41FA5}">
                      <a16:colId xmlns:a16="http://schemas.microsoft.com/office/drawing/2014/main" val="3446670021"/>
                    </a:ext>
                  </a:extLst>
                </a:gridCol>
                <a:gridCol w="2804735">
                  <a:extLst>
                    <a:ext uri="{9D8B030D-6E8A-4147-A177-3AD203B41FA5}">
                      <a16:colId xmlns:a16="http://schemas.microsoft.com/office/drawing/2014/main" val="3882152136"/>
                    </a:ext>
                  </a:extLst>
                </a:gridCol>
                <a:gridCol w="3278475">
                  <a:extLst>
                    <a:ext uri="{9D8B030D-6E8A-4147-A177-3AD203B41FA5}">
                      <a16:colId xmlns:a16="http://schemas.microsoft.com/office/drawing/2014/main" val="2773629811"/>
                    </a:ext>
                  </a:extLst>
                </a:gridCol>
                <a:gridCol w="765365">
                  <a:extLst>
                    <a:ext uri="{9D8B030D-6E8A-4147-A177-3AD203B41FA5}">
                      <a16:colId xmlns:a16="http://schemas.microsoft.com/office/drawing/2014/main" val="600972726"/>
                    </a:ext>
                  </a:extLst>
                </a:gridCol>
              </a:tblGrid>
              <a:tr h="370840">
                <a:tc>
                  <a:txBody>
                    <a:bodyPr/>
                    <a:lstStyle/>
                    <a:p>
                      <a:r>
                        <a:rPr lang="en-US" sz="1200" dirty="0"/>
                        <a:t>ID</a:t>
                      </a:r>
                    </a:p>
                  </a:txBody>
                  <a:tcPr/>
                </a:tc>
                <a:tc>
                  <a:txBody>
                    <a:bodyPr/>
                    <a:lstStyle/>
                    <a:p>
                      <a:r>
                        <a:rPr lang="en-US" sz="1400"/>
                        <a:t>Area</a:t>
                      </a:r>
                    </a:p>
                  </a:txBody>
                  <a:tcPr/>
                </a:tc>
                <a:tc>
                  <a:txBody>
                    <a:bodyPr/>
                    <a:lstStyle/>
                    <a:p>
                      <a:r>
                        <a:rPr lang="en-US" sz="1400"/>
                        <a:t>Title</a:t>
                      </a:r>
                    </a:p>
                  </a:txBody>
                  <a:tcPr/>
                </a:tc>
                <a:tc>
                  <a:txBody>
                    <a:bodyPr/>
                    <a:lstStyle/>
                    <a:p>
                      <a:r>
                        <a:rPr lang="en-US" sz="1400"/>
                        <a:t>Description</a:t>
                      </a:r>
                    </a:p>
                  </a:txBody>
                  <a:tcPr/>
                </a:tc>
                <a:tc>
                  <a:txBody>
                    <a:bodyPr/>
                    <a:lstStyle/>
                    <a:p>
                      <a:r>
                        <a:rPr lang="en-US" sz="1400"/>
                        <a:t>Label</a:t>
                      </a:r>
                    </a:p>
                  </a:txBody>
                  <a:tcPr/>
                </a:tc>
                <a:extLst>
                  <a:ext uri="{0D108BD9-81ED-4DB2-BD59-A6C34878D82A}">
                    <a16:rowId xmlns:a16="http://schemas.microsoft.com/office/drawing/2014/main" val="593617920"/>
                  </a:ext>
                </a:extLst>
              </a:tr>
              <a:tr h="370840">
                <a:tc>
                  <a:txBody>
                    <a:bodyPr/>
                    <a:lstStyle/>
                    <a:p>
                      <a:r>
                        <a:rPr lang="en-US" sz="1200" b="0"/>
                        <a:t>7899</a:t>
                      </a:r>
                    </a:p>
                  </a:txBody>
                  <a:tcPr/>
                </a:tc>
                <a:tc>
                  <a:txBody>
                    <a:bodyPr/>
                    <a:lstStyle/>
                    <a:p>
                      <a:r>
                        <a:rPr lang="en-US" sz="1400" b="0"/>
                        <a:t>area-</a:t>
                      </a:r>
                      <a:r>
                        <a:rPr lang="en-US" sz="1400" b="0" err="1"/>
                        <a:t>System.Net</a:t>
                      </a:r>
                      <a:endParaRPr lang="en-US" sz="1400" b="0"/>
                    </a:p>
                  </a:txBody>
                  <a:tcPr/>
                </a:tc>
                <a:tc>
                  <a:txBody>
                    <a:bodyPr/>
                    <a:lstStyle/>
                    <a:p>
                      <a:r>
                        <a:rPr lang="en-US" sz="1400" b="0"/>
                        <a:t>Failing network tests in the CI</a:t>
                      </a:r>
                    </a:p>
                  </a:txBody>
                  <a:tcPr/>
                </a:tc>
                <a:tc>
                  <a:txBody>
                    <a:bodyPr/>
                    <a:lstStyle/>
                    <a:p>
                      <a:r>
                        <a:rPr lang="en-US" sz="1400" b="0"/>
                        <a:t>Of the past dozen or so PRs I’ve …</a:t>
                      </a:r>
                    </a:p>
                  </a:txBody>
                  <a:tcPr/>
                </a:tc>
                <a:tc>
                  <a:txBody>
                    <a:bodyPr/>
                    <a:lstStyle/>
                    <a:p>
                      <a:endParaRPr lang="en-US" sz="1400" b="0" dirty="0"/>
                    </a:p>
                  </a:txBody>
                  <a:tcPr/>
                </a:tc>
                <a:extLst>
                  <a:ext uri="{0D108BD9-81ED-4DB2-BD59-A6C34878D82A}">
                    <a16:rowId xmlns:a16="http://schemas.microsoft.com/office/drawing/2014/main" val="2473893875"/>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Failing network tests in the CI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2422122568"/>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dirty="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2003597661"/>
                  </a:ext>
                </a:extLst>
              </a:tr>
            </a:tbl>
          </a:graphicData>
        </a:graphic>
      </p:graphicFrame>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494949"/>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rgbClr val="0070C0"/>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24412309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34317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Dictionarizer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"Area"</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"Label"</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TextFeaturizer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TextFeaturizer</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"Description"</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"Description"</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aphicFrame>
        <p:nvGraphicFramePr>
          <p:cNvPr id="5" name="Table 4">
            <a:extLst>
              <a:ext uri="{FF2B5EF4-FFF2-40B4-BE49-F238E27FC236}">
                <a16:creationId xmlns:a16="http://schemas.microsoft.com/office/drawing/2014/main" id="{29F9AABE-3F1A-40F1-83F6-A4CE8357C859}"/>
              </a:ext>
            </a:extLst>
          </p:cNvPr>
          <p:cNvGraphicFramePr>
            <a:graphicFrameLocks noGrp="1"/>
          </p:cNvGraphicFramePr>
          <p:nvPr>
            <p:extLst/>
          </p:nvPr>
        </p:nvGraphicFramePr>
        <p:xfrm>
          <a:off x="98675" y="3711719"/>
          <a:ext cx="9237830" cy="1854200"/>
        </p:xfrm>
        <a:graphic>
          <a:graphicData uri="http://schemas.openxmlformats.org/drawingml/2006/table">
            <a:tbl>
              <a:tblPr firstRow="1" bandRow="1">
                <a:tableStyleId>{5C22544A-7EE6-4342-B048-85BDC9FD1C3A}</a:tableStyleId>
              </a:tblPr>
              <a:tblGrid>
                <a:gridCol w="663264">
                  <a:extLst>
                    <a:ext uri="{9D8B030D-6E8A-4147-A177-3AD203B41FA5}">
                      <a16:colId xmlns:a16="http://schemas.microsoft.com/office/drawing/2014/main" val="1711263126"/>
                    </a:ext>
                  </a:extLst>
                </a:gridCol>
                <a:gridCol w="1725991">
                  <a:extLst>
                    <a:ext uri="{9D8B030D-6E8A-4147-A177-3AD203B41FA5}">
                      <a16:colId xmlns:a16="http://schemas.microsoft.com/office/drawing/2014/main" val="3446670021"/>
                    </a:ext>
                  </a:extLst>
                </a:gridCol>
                <a:gridCol w="2804735">
                  <a:extLst>
                    <a:ext uri="{9D8B030D-6E8A-4147-A177-3AD203B41FA5}">
                      <a16:colId xmlns:a16="http://schemas.microsoft.com/office/drawing/2014/main" val="3882152136"/>
                    </a:ext>
                  </a:extLst>
                </a:gridCol>
                <a:gridCol w="3278475">
                  <a:extLst>
                    <a:ext uri="{9D8B030D-6E8A-4147-A177-3AD203B41FA5}">
                      <a16:colId xmlns:a16="http://schemas.microsoft.com/office/drawing/2014/main" val="2773629811"/>
                    </a:ext>
                  </a:extLst>
                </a:gridCol>
                <a:gridCol w="765365">
                  <a:extLst>
                    <a:ext uri="{9D8B030D-6E8A-4147-A177-3AD203B41FA5}">
                      <a16:colId xmlns:a16="http://schemas.microsoft.com/office/drawing/2014/main" val="600972726"/>
                    </a:ext>
                  </a:extLst>
                </a:gridCol>
              </a:tblGrid>
              <a:tr h="370840">
                <a:tc>
                  <a:txBody>
                    <a:bodyPr/>
                    <a:lstStyle/>
                    <a:p>
                      <a:r>
                        <a:rPr lang="en-US" sz="1200" dirty="0"/>
                        <a:t>ID</a:t>
                      </a:r>
                    </a:p>
                  </a:txBody>
                  <a:tcPr/>
                </a:tc>
                <a:tc>
                  <a:txBody>
                    <a:bodyPr/>
                    <a:lstStyle/>
                    <a:p>
                      <a:r>
                        <a:rPr lang="en-US" sz="1400"/>
                        <a:t>Area</a:t>
                      </a:r>
                    </a:p>
                  </a:txBody>
                  <a:tcPr/>
                </a:tc>
                <a:tc>
                  <a:txBody>
                    <a:bodyPr/>
                    <a:lstStyle/>
                    <a:p>
                      <a:r>
                        <a:rPr lang="en-US" sz="1400"/>
                        <a:t>Title</a:t>
                      </a:r>
                    </a:p>
                  </a:txBody>
                  <a:tcPr/>
                </a:tc>
                <a:tc>
                  <a:txBody>
                    <a:bodyPr/>
                    <a:lstStyle/>
                    <a:p>
                      <a:r>
                        <a:rPr lang="en-US" sz="1400"/>
                        <a:t>Description</a:t>
                      </a:r>
                    </a:p>
                  </a:txBody>
                  <a:tcPr/>
                </a:tc>
                <a:tc>
                  <a:txBody>
                    <a:bodyPr/>
                    <a:lstStyle/>
                    <a:p>
                      <a:r>
                        <a:rPr lang="en-US" sz="1400"/>
                        <a:t>Label</a:t>
                      </a:r>
                    </a:p>
                  </a:txBody>
                  <a:tcPr/>
                </a:tc>
                <a:extLst>
                  <a:ext uri="{0D108BD9-81ED-4DB2-BD59-A6C34878D82A}">
                    <a16:rowId xmlns:a16="http://schemas.microsoft.com/office/drawing/2014/main" val="593617920"/>
                  </a:ext>
                </a:extLst>
              </a:tr>
              <a:tr h="370840">
                <a:tc>
                  <a:txBody>
                    <a:bodyPr/>
                    <a:lstStyle/>
                    <a:p>
                      <a:r>
                        <a:rPr lang="en-US" sz="1200" b="0"/>
                        <a:t>7899</a:t>
                      </a:r>
                    </a:p>
                  </a:txBody>
                  <a:tcPr/>
                </a:tc>
                <a:tc>
                  <a:txBody>
                    <a:bodyPr/>
                    <a:lstStyle/>
                    <a:p>
                      <a:r>
                        <a:rPr lang="en-US" sz="1400" b="0"/>
                        <a:t>area-</a:t>
                      </a:r>
                      <a:r>
                        <a:rPr lang="en-US" sz="1400" b="0" err="1"/>
                        <a:t>System.Net</a:t>
                      </a:r>
                      <a:endParaRPr lang="en-US" sz="1400" b="0"/>
                    </a:p>
                  </a:txBody>
                  <a:tcPr/>
                </a:tc>
                <a:tc>
                  <a:txBody>
                    <a:bodyPr/>
                    <a:lstStyle/>
                    <a:p>
                      <a:r>
                        <a:rPr lang="en-US" sz="1400" b="0"/>
                        <a:t>Failing network tests in the CI</a:t>
                      </a:r>
                    </a:p>
                  </a:txBody>
                  <a:tcPr/>
                </a:tc>
                <a:tc>
                  <a:txBody>
                    <a:bodyPr/>
                    <a:lstStyle/>
                    <a:p>
                      <a:r>
                        <a:rPr lang="en-US" sz="1400" b="0"/>
                        <a:t>Of the past dozen or so PRs I’ve …</a:t>
                      </a:r>
                    </a:p>
                  </a:txBody>
                  <a:tcPr/>
                </a:tc>
                <a:tc>
                  <a:txBody>
                    <a:bodyPr/>
                    <a:lstStyle/>
                    <a:p>
                      <a:endParaRPr lang="en-US" sz="1400" b="0" dirty="0"/>
                    </a:p>
                  </a:txBody>
                  <a:tcPr/>
                </a:tc>
                <a:extLst>
                  <a:ext uri="{0D108BD9-81ED-4DB2-BD59-A6C34878D82A}">
                    <a16:rowId xmlns:a16="http://schemas.microsoft.com/office/drawing/2014/main" val="2473893875"/>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Failing network tests in the CI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2422122568"/>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2003597661"/>
                  </a:ext>
                </a:extLst>
              </a:tr>
              <a:tr h="370840">
                <a:tc>
                  <a:txBody>
                    <a:bodyPr/>
                    <a:lstStyle/>
                    <a:p>
                      <a:r>
                        <a:rPr lang="en-US" sz="1200" b="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dirty="0"/>
                        <a:t>&lt;0.27, 0.54, …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extLst>
                  <a:ext uri="{0D108BD9-81ED-4DB2-BD59-A6C34878D82A}">
                    <a16:rowId xmlns:a16="http://schemas.microsoft.com/office/drawing/2014/main" val="3435301853"/>
                  </a:ext>
                </a:extLst>
              </a:tr>
            </a:tbl>
          </a:graphicData>
        </a:graphic>
      </p:graphicFrame>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494949"/>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rgbClr val="0070C0"/>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11744988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4129309-33E1-484C-A56C-8FBB87F6770C}"/>
              </a:ext>
            </a:extLst>
          </p:cNvPr>
          <p:cNvSpPr/>
          <p:nvPr/>
        </p:nvSpPr>
        <p:spPr>
          <a:xfrm>
            <a:off x="369271" y="1047350"/>
            <a:ext cx="11018519" cy="41395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pipeline</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LearningPipeline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1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t> </a:t>
            </a: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TextLoader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CoreFxIssue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&gt;(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DB7100"/>
                </a:solidFill>
                <a:effectLst/>
                <a:uLnTx/>
                <a:uFillTx/>
                <a:latin typeface="Consolas" panose="020B0609020204030204" pitchFamily="49" charset="0"/>
                <a:ea typeface="+mn-ea"/>
                <a:cs typeface="Consolas" panose="020B0609020204030204" pitchFamily="49" charset="0"/>
              </a:rPr>
              <a:t>corefx_issues.tsv</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useHeader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true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Dictionarizer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"Area"</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"Label"</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TextFeaturizer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TextFeaturizer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"Description"</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"Description"</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 </a:t>
            </a: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pipeline.Add</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ColumnConcatenator(</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"Features"</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"Title"</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1"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"Description"</a:t>
            </a:r>
            <a:r>
              <a:rPr kumimoji="0" lang="en-US" sz="1800" b="1"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endParaRPr>
          </a:p>
        </p:txBody>
      </p:sp>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Extract Features (Pipelines in ML.NET)</a:t>
            </a:r>
          </a:p>
        </p:txBody>
      </p:sp>
      <p:graphicFrame>
        <p:nvGraphicFramePr>
          <p:cNvPr id="5" name="Table 4">
            <a:extLst>
              <a:ext uri="{FF2B5EF4-FFF2-40B4-BE49-F238E27FC236}">
                <a16:creationId xmlns:a16="http://schemas.microsoft.com/office/drawing/2014/main" id="{29F9AABE-3F1A-40F1-83F6-A4CE8357C859}"/>
              </a:ext>
            </a:extLst>
          </p:cNvPr>
          <p:cNvGraphicFramePr>
            <a:graphicFrameLocks noGrp="1"/>
          </p:cNvGraphicFramePr>
          <p:nvPr>
            <p:extLst/>
          </p:nvPr>
        </p:nvGraphicFramePr>
        <p:xfrm>
          <a:off x="98675" y="3711719"/>
          <a:ext cx="12093325" cy="2225040"/>
        </p:xfrm>
        <a:graphic>
          <a:graphicData uri="http://schemas.openxmlformats.org/drawingml/2006/table">
            <a:tbl>
              <a:tblPr firstRow="1" bandRow="1">
                <a:tableStyleId>{5C22544A-7EE6-4342-B048-85BDC9FD1C3A}</a:tableStyleId>
              </a:tblPr>
              <a:tblGrid>
                <a:gridCol w="663264">
                  <a:extLst>
                    <a:ext uri="{9D8B030D-6E8A-4147-A177-3AD203B41FA5}">
                      <a16:colId xmlns:a16="http://schemas.microsoft.com/office/drawing/2014/main" val="1711263126"/>
                    </a:ext>
                  </a:extLst>
                </a:gridCol>
                <a:gridCol w="1725991">
                  <a:extLst>
                    <a:ext uri="{9D8B030D-6E8A-4147-A177-3AD203B41FA5}">
                      <a16:colId xmlns:a16="http://schemas.microsoft.com/office/drawing/2014/main" val="3446670021"/>
                    </a:ext>
                  </a:extLst>
                </a:gridCol>
                <a:gridCol w="2804735">
                  <a:extLst>
                    <a:ext uri="{9D8B030D-6E8A-4147-A177-3AD203B41FA5}">
                      <a16:colId xmlns:a16="http://schemas.microsoft.com/office/drawing/2014/main" val="3882152136"/>
                    </a:ext>
                  </a:extLst>
                </a:gridCol>
                <a:gridCol w="3278475">
                  <a:extLst>
                    <a:ext uri="{9D8B030D-6E8A-4147-A177-3AD203B41FA5}">
                      <a16:colId xmlns:a16="http://schemas.microsoft.com/office/drawing/2014/main" val="2773629811"/>
                    </a:ext>
                  </a:extLst>
                </a:gridCol>
                <a:gridCol w="765365">
                  <a:extLst>
                    <a:ext uri="{9D8B030D-6E8A-4147-A177-3AD203B41FA5}">
                      <a16:colId xmlns:a16="http://schemas.microsoft.com/office/drawing/2014/main" val="600972726"/>
                    </a:ext>
                  </a:extLst>
                </a:gridCol>
                <a:gridCol w="2855495">
                  <a:extLst>
                    <a:ext uri="{9D8B030D-6E8A-4147-A177-3AD203B41FA5}">
                      <a16:colId xmlns:a16="http://schemas.microsoft.com/office/drawing/2014/main" val="2720304683"/>
                    </a:ext>
                  </a:extLst>
                </a:gridCol>
              </a:tblGrid>
              <a:tr h="370840">
                <a:tc>
                  <a:txBody>
                    <a:bodyPr/>
                    <a:lstStyle/>
                    <a:p>
                      <a:r>
                        <a:rPr lang="en-US" sz="1200" dirty="0"/>
                        <a:t>ID</a:t>
                      </a:r>
                    </a:p>
                  </a:txBody>
                  <a:tcPr/>
                </a:tc>
                <a:tc>
                  <a:txBody>
                    <a:bodyPr/>
                    <a:lstStyle/>
                    <a:p>
                      <a:r>
                        <a:rPr lang="en-US" sz="1400"/>
                        <a:t>Area</a:t>
                      </a:r>
                    </a:p>
                  </a:txBody>
                  <a:tcPr/>
                </a:tc>
                <a:tc>
                  <a:txBody>
                    <a:bodyPr/>
                    <a:lstStyle/>
                    <a:p>
                      <a:r>
                        <a:rPr lang="en-US" sz="1400"/>
                        <a:t>Title</a:t>
                      </a:r>
                    </a:p>
                  </a:txBody>
                  <a:tcPr/>
                </a:tc>
                <a:tc>
                  <a:txBody>
                    <a:bodyPr/>
                    <a:lstStyle/>
                    <a:p>
                      <a:r>
                        <a:rPr lang="en-US" sz="1400"/>
                        <a:t>Description</a:t>
                      </a:r>
                    </a:p>
                  </a:txBody>
                  <a:tcPr/>
                </a:tc>
                <a:tc>
                  <a:txBody>
                    <a:bodyPr/>
                    <a:lstStyle/>
                    <a:p>
                      <a:r>
                        <a:rPr lang="en-US" sz="1400"/>
                        <a:t>Label</a:t>
                      </a:r>
                    </a:p>
                  </a:txBody>
                  <a:tcPr/>
                </a:tc>
                <a:tc>
                  <a:txBody>
                    <a:bodyPr/>
                    <a:lstStyle/>
                    <a:p>
                      <a:r>
                        <a:rPr lang="en-US" sz="1400"/>
                        <a:t>Features</a:t>
                      </a:r>
                    </a:p>
                  </a:txBody>
                  <a:tcPr/>
                </a:tc>
                <a:extLst>
                  <a:ext uri="{0D108BD9-81ED-4DB2-BD59-A6C34878D82A}">
                    <a16:rowId xmlns:a16="http://schemas.microsoft.com/office/drawing/2014/main" val="593617920"/>
                  </a:ext>
                </a:extLst>
              </a:tr>
              <a:tr h="370840">
                <a:tc>
                  <a:txBody>
                    <a:bodyPr/>
                    <a:lstStyle/>
                    <a:p>
                      <a:r>
                        <a:rPr lang="en-US" sz="1200" b="0"/>
                        <a:t>7899</a:t>
                      </a:r>
                    </a:p>
                  </a:txBody>
                  <a:tcPr/>
                </a:tc>
                <a:tc>
                  <a:txBody>
                    <a:bodyPr/>
                    <a:lstStyle/>
                    <a:p>
                      <a:r>
                        <a:rPr lang="en-US" sz="1400" b="0"/>
                        <a:t>area-</a:t>
                      </a:r>
                      <a:r>
                        <a:rPr lang="en-US" sz="1400" b="0" err="1"/>
                        <a:t>System.Net</a:t>
                      </a:r>
                      <a:endParaRPr lang="en-US" sz="1400" b="0"/>
                    </a:p>
                  </a:txBody>
                  <a:tcPr/>
                </a:tc>
                <a:tc>
                  <a:txBody>
                    <a:bodyPr/>
                    <a:lstStyle/>
                    <a:p>
                      <a:r>
                        <a:rPr lang="en-US" sz="1400" b="0"/>
                        <a:t>Failing network tests in the CI</a:t>
                      </a:r>
                    </a:p>
                  </a:txBody>
                  <a:tcPr/>
                </a:tc>
                <a:tc>
                  <a:txBody>
                    <a:bodyPr/>
                    <a:lstStyle/>
                    <a:p>
                      <a:r>
                        <a:rPr lang="en-US" sz="1400" b="0"/>
                        <a:t>Of the past dozen or so PRs I’ve …</a:t>
                      </a:r>
                    </a:p>
                  </a:txBody>
                  <a:tcPr/>
                </a:tc>
                <a:tc>
                  <a:txBody>
                    <a:bodyPr/>
                    <a:lstStyle/>
                    <a:p>
                      <a:endParaRPr lang="en-US" sz="1400" b="0" dirty="0"/>
                    </a:p>
                  </a:txBody>
                  <a:tcPr/>
                </a:tc>
                <a:tc>
                  <a:txBody>
                    <a:bodyPr/>
                    <a:lstStyle/>
                    <a:p>
                      <a:endParaRPr lang="en-US" sz="1400" b="0"/>
                    </a:p>
                  </a:txBody>
                  <a:tcPr/>
                </a:tc>
                <a:extLst>
                  <a:ext uri="{0D108BD9-81ED-4DB2-BD59-A6C34878D82A}">
                    <a16:rowId xmlns:a16="http://schemas.microsoft.com/office/drawing/2014/main" val="2473893875"/>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Failing network tests in the CI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txBody>
                  <a:tcPr/>
                </a:tc>
                <a:extLst>
                  <a:ext uri="{0D108BD9-81ED-4DB2-BD59-A6C34878D82A}">
                    <a16:rowId xmlns:a16="http://schemas.microsoft.com/office/drawing/2014/main" val="2422122568"/>
                  </a:ext>
                </a:extLst>
              </a:tr>
              <a:tr h="370840">
                <a:tc>
                  <a:txBody>
                    <a:bodyPr/>
                    <a:lstStyle/>
                    <a:p>
                      <a:r>
                        <a:rPr lang="en-US" sz="1200" b="0" dirty="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Of the past dozen or so PRs I’ve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t>5</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txBody>
                  <a:tcPr/>
                </a:tc>
                <a:extLst>
                  <a:ext uri="{0D108BD9-81ED-4DB2-BD59-A6C34878D82A}">
                    <a16:rowId xmlns:a16="http://schemas.microsoft.com/office/drawing/2014/main" val="2003597661"/>
                  </a:ext>
                </a:extLst>
              </a:tr>
              <a:tr h="370840">
                <a:tc>
                  <a:txBody>
                    <a:bodyPr/>
                    <a:lstStyle/>
                    <a:p>
                      <a:r>
                        <a:rPr lang="en-US" sz="1200" b="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&lt;0.27, 0.54, …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5</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1"/>
                    </a:p>
                  </a:txBody>
                  <a:tcPr/>
                </a:tc>
                <a:extLst>
                  <a:ext uri="{0D108BD9-81ED-4DB2-BD59-A6C34878D82A}">
                    <a16:rowId xmlns:a16="http://schemas.microsoft.com/office/drawing/2014/main" val="3435301853"/>
                  </a:ext>
                </a:extLst>
              </a:tr>
              <a:tr h="370840">
                <a:tc>
                  <a:txBody>
                    <a:bodyPr/>
                    <a:lstStyle/>
                    <a:p>
                      <a:r>
                        <a:rPr lang="en-US" sz="1200" b="0"/>
                        <a:t>7899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area-</a:t>
                      </a:r>
                      <a:r>
                        <a:rPr lang="en-US" sz="1400" b="0" err="1"/>
                        <a:t>System.Net</a:t>
                      </a:r>
                      <a:endParaRPr lang="en-US"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&lt;0.45,0.34,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&lt;0.27, 0.54, … &gt;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5</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dirty="0"/>
                        <a:t>&lt;0.45,0.34, …, 0.27, 0.54, …&gt;</a:t>
                      </a:r>
                    </a:p>
                  </a:txBody>
                  <a:tcPr/>
                </a:tc>
                <a:extLst>
                  <a:ext uri="{0D108BD9-81ED-4DB2-BD59-A6C34878D82A}">
                    <a16:rowId xmlns:a16="http://schemas.microsoft.com/office/drawing/2014/main" val="420391472"/>
                  </a:ext>
                </a:extLst>
              </a:tr>
            </a:tbl>
          </a:graphicData>
        </a:graphic>
      </p:graphicFrame>
      <p:grpSp>
        <p:nvGrpSpPr>
          <p:cNvPr id="6" name="Group 5">
            <a:extLst>
              <a:ext uri="{FF2B5EF4-FFF2-40B4-BE49-F238E27FC236}">
                <a16:creationId xmlns:a16="http://schemas.microsoft.com/office/drawing/2014/main" id="{C19DE119-91D2-4B09-8ACD-0F473819E4BE}"/>
              </a:ext>
            </a:extLst>
          </p:cNvPr>
          <p:cNvGrpSpPr/>
          <p:nvPr/>
        </p:nvGrpSpPr>
        <p:grpSpPr>
          <a:xfrm>
            <a:off x="258552" y="6065174"/>
            <a:ext cx="1743908" cy="553998"/>
            <a:chOff x="5625" y="2095144"/>
            <a:chExt cx="1743908" cy="1046344"/>
          </a:xfrm>
          <a:solidFill>
            <a:srgbClr val="494949"/>
          </a:solidFill>
        </p:grpSpPr>
        <p:sp>
          <p:nvSpPr>
            <p:cNvPr id="7" name="Rectangle: Rounded Corners 6">
              <a:extLst>
                <a:ext uri="{FF2B5EF4-FFF2-40B4-BE49-F238E27FC236}">
                  <a16:creationId xmlns:a16="http://schemas.microsoft.com/office/drawing/2014/main" id="{35BB4243-D56A-4BCC-B21C-6FC38E1A2A36}"/>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EC8431A-EDCB-44D1-AC25-C11E02D441FB}"/>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9" name="Group 8">
            <a:extLst>
              <a:ext uri="{FF2B5EF4-FFF2-40B4-BE49-F238E27FC236}">
                <a16:creationId xmlns:a16="http://schemas.microsoft.com/office/drawing/2014/main" id="{ADCC3DBF-2F91-4140-BDE7-1CC4A818FF9F}"/>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0" name="Arrow: Right 9">
              <a:extLst>
                <a:ext uri="{FF2B5EF4-FFF2-40B4-BE49-F238E27FC236}">
                  <a16:creationId xmlns:a16="http://schemas.microsoft.com/office/drawing/2014/main" id="{663BCAA9-3762-43D8-A2C6-2F51DE150FAE}"/>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6">
              <a:extLst>
                <a:ext uri="{FF2B5EF4-FFF2-40B4-BE49-F238E27FC236}">
                  <a16:creationId xmlns:a16="http://schemas.microsoft.com/office/drawing/2014/main" id="{FD868885-1DC9-4ABA-8816-8D5029C3584A}"/>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BCF71BC-0CC5-4432-BDF8-96A347422DC0}"/>
              </a:ext>
            </a:extLst>
          </p:cNvPr>
          <p:cNvGrpSpPr/>
          <p:nvPr/>
        </p:nvGrpSpPr>
        <p:grpSpPr>
          <a:xfrm>
            <a:off x="2700024" y="6065174"/>
            <a:ext cx="1743908" cy="553998"/>
            <a:chOff x="2447097" y="2095144"/>
            <a:chExt cx="1743908" cy="1046344"/>
          </a:xfrm>
          <a:solidFill>
            <a:srgbClr val="0070C0"/>
          </a:solidFill>
        </p:grpSpPr>
        <p:sp>
          <p:nvSpPr>
            <p:cNvPr id="13" name="Rectangle: Rounded Corners 12">
              <a:extLst>
                <a:ext uri="{FF2B5EF4-FFF2-40B4-BE49-F238E27FC236}">
                  <a16:creationId xmlns:a16="http://schemas.microsoft.com/office/drawing/2014/main" id="{F80EDA1E-4A17-4A80-90F9-532F8008CDF1}"/>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8">
              <a:extLst>
                <a:ext uri="{FF2B5EF4-FFF2-40B4-BE49-F238E27FC236}">
                  <a16:creationId xmlns:a16="http://schemas.microsoft.com/office/drawing/2014/main" id="{8594B4ED-5A56-45C0-94FC-9EA8B34356B7}"/>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5" name="Group 14">
            <a:extLst>
              <a:ext uri="{FF2B5EF4-FFF2-40B4-BE49-F238E27FC236}">
                <a16:creationId xmlns:a16="http://schemas.microsoft.com/office/drawing/2014/main" id="{236120EE-F48D-4E60-8147-E6BFFB5F8AF7}"/>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16" name="Arrow: Right 15">
              <a:extLst>
                <a:ext uri="{FF2B5EF4-FFF2-40B4-BE49-F238E27FC236}">
                  <a16:creationId xmlns:a16="http://schemas.microsoft.com/office/drawing/2014/main" id="{CEF274C4-0C93-4493-9A6A-F9CA65CE8F6A}"/>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10">
              <a:extLst>
                <a:ext uri="{FF2B5EF4-FFF2-40B4-BE49-F238E27FC236}">
                  <a16:creationId xmlns:a16="http://schemas.microsoft.com/office/drawing/2014/main" id="{0304B9B9-998D-4349-B4E7-5D2C7383DADB}"/>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795B3019-8262-4980-88ED-E5DD9708AC85}"/>
              </a:ext>
            </a:extLst>
          </p:cNvPr>
          <p:cNvGrpSpPr/>
          <p:nvPr/>
        </p:nvGrpSpPr>
        <p:grpSpPr>
          <a:xfrm>
            <a:off x="5141495" y="6065174"/>
            <a:ext cx="1743908" cy="553998"/>
            <a:chOff x="4888568" y="2095144"/>
            <a:chExt cx="1743908" cy="1046344"/>
          </a:xfrm>
          <a:solidFill>
            <a:schemeClr val="tx2">
              <a:lumMod val="75000"/>
              <a:lumOff val="25000"/>
            </a:schemeClr>
          </a:solidFill>
        </p:grpSpPr>
        <p:sp>
          <p:nvSpPr>
            <p:cNvPr id="19" name="Rectangle: Rounded Corners 18">
              <a:extLst>
                <a:ext uri="{FF2B5EF4-FFF2-40B4-BE49-F238E27FC236}">
                  <a16:creationId xmlns:a16="http://schemas.microsoft.com/office/drawing/2014/main" id="{F3EA7A7F-DDFA-49C6-9C45-4E609EC5FDFA}"/>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12">
              <a:extLst>
                <a:ext uri="{FF2B5EF4-FFF2-40B4-BE49-F238E27FC236}">
                  <a16:creationId xmlns:a16="http://schemas.microsoft.com/office/drawing/2014/main" id="{ADF64FBB-46AB-416F-8F43-A56DE8754EBF}"/>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1" name="Group 20">
            <a:extLst>
              <a:ext uri="{FF2B5EF4-FFF2-40B4-BE49-F238E27FC236}">
                <a16:creationId xmlns:a16="http://schemas.microsoft.com/office/drawing/2014/main" id="{9CB89DCA-7F9F-4679-8C43-1957CCF6C540}"/>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2" name="Arrow: Right 21">
              <a:extLst>
                <a:ext uri="{FF2B5EF4-FFF2-40B4-BE49-F238E27FC236}">
                  <a16:creationId xmlns:a16="http://schemas.microsoft.com/office/drawing/2014/main" id="{6DF5EDA4-55F3-4777-8A47-97ADB63F0E3D}"/>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Arrow: Right 14">
              <a:extLst>
                <a:ext uri="{FF2B5EF4-FFF2-40B4-BE49-F238E27FC236}">
                  <a16:creationId xmlns:a16="http://schemas.microsoft.com/office/drawing/2014/main" id="{F1556FA3-1749-4AAE-A11F-401B9068AA61}"/>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8A3A1F44-E07C-40BE-8BF8-C3D0BC5227AB}"/>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25" name="Rectangle: Rounded Corners 24">
              <a:extLst>
                <a:ext uri="{FF2B5EF4-FFF2-40B4-BE49-F238E27FC236}">
                  <a16:creationId xmlns:a16="http://schemas.microsoft.com/office/drawing/2014/main" id="{8BAE71AE-A099-45D6-ABC3-82ECD7CB0AEC}"/>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16">
              <a:extLst>
                <a:ext uri="{FF2B5EF4-FFF2-40B4-BE49-F238E27FC236}">
                  <a16:creationId xmlns:a16="http://schemas.microsoft.com/office/drawing/2014/main" id="{FD6DD831-62BA-4EA7-B001-6FE644260A9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7" name="Group 26">
            <a:extLst>
              <a:ext uri="{FF2B5EF4-FFF2-40B4-BE49-F238E27FC236}">
                <a16:creationId xmlns:a16="http://schemas.microsoft.com/office/drawing/2014/main" id="{8AD98E36-21CD-4F3B-81E1-3B70E1B486D7}"/>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28" name="Arrow: Right 27">
              <a:extLst>
                <a:ext uri="{FF2B5EF4-FFF2-40B4-BE49-F238E27FC236}">
                  <a16:creationId xmlns:a16="http://schemas.microsoft.com/office/drawing/2014/main" id="{075B3DBE-23D9-4C3F-83CE-51431BF4D53D}"/>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18">
              <a:extLst>
                <a:ext uri="{FF2B5EF4-FFF2-40B4-BE49-F238E27FC236}">
                  <a16:creationId xmlns:a16="http://schemas.microsoft.com/office/drawing/2014/main" id="{4652730B-806C-4323-A664-C9B8C038AE7F}"/>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DEF4BEF-E4DF-4F67-A4BE-12F0D43EAACA}"/>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1" name="Rectangle: Rounded Corners 30">
              <a:extLst>
                <a:ext uri="{FF2B5EF4-FFF2-40B4-BE49-F238E27FC236}">
                  <a16:creationId xmlns:a16="http://schemas.microsoft.com/office/drawing/2014/main" id="{437EC2D4-3E35-43BB-B165-94037FF61168}"/>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20">
              <a:extLst>
                <a:ext uri="{FF2B5EF4-FFF2-40B4-BE49-F238E27FC236}">
                  <a16:creationId xmlns:a16="http://schemas.microsoft.com/office/drawing/2014/main" id="{B6AFCB13-907B-4B15-BB00-4B86F89340A4}"/>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14435223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p>
        </p:txBody>
      </p:sp>
      <p:sp>
        <p:nvSpPr>
          <p:cNvPr id="3" name="Content Placeholder 2"/>
          <p:cNvSpPr>
            <a:spLocks noGrp="1"/>
          </p:cNvSpPr>
          <p:nvPr>
            <p:ph idx="1"/>
          </p:nvPr>
        </p:nvSpPr>
        <p:spPr>
          <a:xfrm>
            <a:off x="838200" y="1825625"/>
            <a:ext cx="6367818" cy="4351338"/>
          </a:xfrm>
        </p:spPr>
        <p:txBody>
          <a:bodyPr>
            <a:normAutofit/>
          </a:bodyPr>
          <a:lstStyle/>
          <a:p>
            <a:endParaRPr lang="en-IN" dirty="0"/>
          </a:p>
          <a:p>
            <a:r>
              <a:rPr lang="en-IN" dirty="0"/>
              <a:t>Descriptive Analytics</a:t>
            </a:r>
            <a:endParaRPr lang="en-US" dirty="0"/>
          </a:p>
          <a:p>
            <a:r>
              <a:rPr lang="en-US" dirty="0"/>
              <a:t>Diagnostic Analytics</a:t>
            </a:r>
          </a:p>
          <a:p>
            <a:r>
              <a:rPr lang="en-US" b="1" dirty="0"/>
              <a:t>Predictive Analytics</a:t>
            </a:r>
          </a:p>
          <a:p>
            <a:r>
              <a:rPr lang="en-US" dirty="0"/>
              <a:t>Prescriptive Analytics</a:t>
            </a:r>
          </a:p>
          <a:p>
            <a:endParaRPr lang="en-US" dirty="0"/>
          </a:p>
        </p:txBody>
      </p:sp>
      <p:pic>
        <p:nvPicPr>
          <p:cNvPr id="4" name="Picture 3">
            <a:extLst>
              <a:ext uri="{FF2B5EF4-FFF2-40B4-BE49-F238E27FC236}">
                <a16:creationId xmlns:a16="http://schemas.microsoft.com/office/drawing/2014/main" id="{DDAA15DB-4390-4C03-8852-E150126B8815}"/>
              </a:ext>
            </a:extLst>
          </p:cNvPr>
          <p:cNvPicPr>
            <a:picLocks noChangeAspect="1"/>
          </p:cNvPicPr>
          <p:nvPr/>
        </p:nvPicPr>
        <p:blipFill>
          <a:blip r:embed="rId3"/>
          <a:stretch>
            <a:fillRect/>
          </a:stretch>
        </p:blipFill>
        <p:spPr>
          <a:xfrm>
            <a:off x="6535271" y="1825625"/>
            <a:ext cx="5387787" cy="2453039"/>
          </a:xfrm>
          <a:prstGeom prst="rect">
            <a:avLst/>
          </a:prstGeom>
        </p:spPr>
      </p:pic>
    </p:spTree>
    <p:extLst>
      <p:ext uri="{BB962C8B-B14F-4D97-AF65-F5344CB8AC3E}">
        <p14:creationId xmlns:p14="http://schemas.microsoft.com/office/powerpoint/2010/main" val="2030110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Train Model (Pipelines in ML.NET)</a:t>
            </a:r>
          </a:p>
        </p:txBody>
      </p:sp>
      <p:sp>
        <p:nvSpPr>
          <p:cNvPr id="2" name="Rectangle 1">
            <a:extLst>
              <a:ext uri="{FF2B5EF4-FFF2-40B4-BE49-F238E27FC236}">
                <a16:creationId xmlns:a16="http://schemas.microsoft.com/office/drawing/2014/main" id="{9D764F4E-23BF-40C7-B48E-AB9F2E94BE8C}"/>
              </a:ext>
            </a:extLst>
          </p:cNvPr>
          <p:cNvSpPr/>
          <p:nvPr/>
        </p:nvSpPr>
        <p:spPr>
          <a:xfrm>
            <a:off x="956957" y="2167116"/>
            <a:ext cx="8803105" cy="13696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tochastic</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D</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ual</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C</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oordinate</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A</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scentClassifier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PredictedLabelColumnOriginalValueConverter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PredictedLabelColumn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PredictedLabel</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p:txBody>
      </p:sp>
      <p:grpSp>
        <p:nvGrpSpPr>
          <p:cNvPr id="11" name="Group 10">
            <a:extLst>
              <a:ext uri="{FF2B5EF4-FFF2-40B4-BE49-F238E27FC236}">
                <a16:creationId xmlns:a16="http://schemas.microsoft.com/office/drawing/2014/main" id="{0F0A17D2-9B8E-45D5-9830-6BABD18C7782}"/>
              </a:ext>
            </a:extLst>
          </p:cNvPr>
          <p:cNvGrpSpPr/>
          <p:nvPr/>
        </p:nvGrpSpPr>
        <p:grpSpPr>
          <a:xfrm>
            <a:off x="258552" y="6065174"/>
            <a:ext cx="1743908" cy="553998"/>
            <a:chOff x="5625" y="2095144"/>
            <a:chExt cx="1743908" cy="1046344"/>
          </a:xfrm>
          <a:solidFill>
            <a:srgbClr val="494949"/>
          </a:solidFill>
        </p:grpSpPr>
        <p:sp>
          <p:nvSpPr>
            <p:cNvPr id="12" name="Rectangle: Rounded Corners 11">
              <a:extLst>
                <a:ext uri="{FF2B5EF4-FFF2-40B4-BE49-F238E27FC236}">
                  <a16:creationId xmlns:a16="http://schemas.microsoft.com/office/drawing/2014/main" id="{AF380755-8376-47E3-9E4F-A9B0661F52D8}"/>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B599932-4DD9-453D-BE57-472386560A1E}"/>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14" name="Group 13">
            <a:extLst>
              <a:ext uri="{FF2B5EF4-FFF2-40B4-BE49-F238E27FC236}">
                <a16:creationId xmlns:a16="http://schemas.microsoft.com/office/drawing/2014/main" id="{6473590E-C241-4C97-B945-98A72842DA1E}"/>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5" name="Arrow: Right 14">
              <a:extLst>
                <a:ext uri="{FF2B5EF4-FFF2-40B4-BE49-F238E27FC236}">
                  <a16:creationId xmlns:a16="http://schemas.microsoft.com/office/drawing/2014/main" id="{A680C189-848E-4AE6-8693-EFADAAC8F93C}"/>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6">
              <a:extLst>
                <a:ext uri="{FF2B5EF4-FFF2-40B4-BE49-F238E27FC236}">
                  <a16:creationId xmlns:a16="http://schemas.microsoft.com/office/drawing/2014/main" id="{9F7E98BE-0064-4DDD-946F-0DC9EAF3CBBC}"/>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38115D9C-1D52-442B-9845-676CD9063700}"/>
              </a:ext>
            </a:extLst>
          </p:cNvPr>
          <p:cNvGrpSpPr/>
          <p:nvPr/>
        </p:nvGrpSpPr>
        <p:grpSpPr>
          <a:xfrm>
            <a:off x="2700024" y="6065174"/>
            <a:ext cx="1743908" cy="553998"/>
            <a:chOff x="2447097" y="2095144"/>
            <a:chExt cx="1743908" cy="1046344"/>
          </a:xfrm>
          <a:solidFill>
            <a:srgbClr val="494949"/>
          </a:solidFill>
        </p:grpSpPr>
        <p:sp>
          <p:nvSpPr>
            <p:cNvPr id="18" name="Rectangle: Rounded Corners 17">
              <a:extLst>
                <a:ext uri="{FF2B5EF4-FFF2-40B4-BE49-F238E27FC236}">
                  <a16:creationId xmlns:a16="http://schemas.microsoft.com/office/drawing/2014/main" id="{7F3DD2B9-1BC9-4507-90EC-1175324C93BF}"/>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8">
              <a:extLst>
                <a:ext uri="{FF2B5EF4-FFF2-40B4-BE49-F238E27FC236}">
                  <a16:creationId xmlns:a16="http://schemas.microsoft.com/office/drawing/2014/main" id="{ABBE4DA2-BE51-4C6A-BFCF-E411F8625BB8}"/>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20" name="Group 19">
            <a:extLst>
              <a:ext uri="{FF2B5EF4-FFF2-40B4-BE49-F238E27FC236}">
                <a16:creationId xmlns:a16="http://schemas.microsoft.com/office/drawing/2014/main" id="{8E637489-7639-4044-990C-B7DE6242FC04}"/>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21" name="Arrow: Right 20">
              <a:extLst>
                <a:ext uri="{FF2B5EF4-FFF2-40B4-BE49-F238E27FC236}">
                  <a16:creationId xmlns:a16="http://schemas.microsoft.com/office/drawing/2014/main" id="{99D0ADB5-BB6E-4443-B1E8-A27401452EDB}"/>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10">
              <a:extLst>
                <a:ext uri="{FF2B5EF4-FFF2-40B4-BE49-F238E27FC236}">
                  <a16:creationId xmlns:a16="http://schemas.microsoft.com/office/drawing/2014/main" id="{7140D2A6-72D3-4575-B521-5D4C32879BA1}"/>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BE4612F-591D-4BC6-8A9A-299452FC3B1F}"/>
              </a:ext>
            </a:extLst>
          </p:cNvPr>
          <p:cNvGrpSpPr/>
          <p:nvPr/>
        </p:nvGrpSpPr>
        <p:grpSpPr>
          <a:xfrm>
            <a:off x="5141495" y="6065174"/>
            <a:ext cx="1743908" cy="553998"/>
            <a:chOff x="4888568" y="2095144"/>
            <a:chExt cx="1743908" cy="1046344"/>
          </a:xfrm>
          <a:solidFill>
            <a:srgbClr val="0070C0"/>
          </a:solidFill>
        </p:grpSpPr>
        <p:sp>
          <p:nvSpPr>
            <p:cNvPr id="24" name="Rectangle: Rounded Corners 23">
              <a:extLst>
                <a:ext uri="{FF2B5EF4-FFF2-40B4-BE49-F238E27FC236}">
                  <a16:creationId xmlns:a16="http://schemas.microsoft.com/office/drawing/2014/main" id="{ACB6C14D-7150-4707-8B92-E1619FC0C6EB}"/>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Rounded Corners 12">
              <a:extLst>
                <a:ext uri="{FF2B5EF4-FFF2-40B4-BE49-F238E27FC236}">
                  <a16:creationId xmlns:a16="http://schemas.microsoft.com/office/drawing/2014/main" id="{5D8F9E0B-7AA6-4954-B410-017E1354A955}"/>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6" name="Group 25">
            <a:extLst>
              <a:ext uri="{FF2B5EF4-FFF2-40B4-BE49-F238E27FC236}">
                <a16:creationId xmlns:a16="http://schemas.microsoft.com/office/drawing/2014/main" id="{846CFA38-B57A-415E-871C-CD92F4C41B7C}"/>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7" name="Arrow: Right 26">
              <a:extLst>
                <a:ext uri="{FF2B5EF4-FFF2-40B4-BE49-F238E27FC236}">
                  <a16:creationId xmlns:a16="http://schemas.microsoft.com/office/drawing/2014/main" id="{ABCD3474-3FB9-40E9-AA70-E8EF2D26383B}"/>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Arrow: Right 14">
              <a:extLst>
                <a:ext uri="{FF2B5EF4-FFF2-40B4-BE49-F238E27FC236}">
                  <a16:creationId xmlns:a16="http://schemas.microsoft.com/office/drawing/2014/main" id="{670CCDBB-97E7-42E4-9CF6-DC5E1FD0BAC8}"/>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A80B1EF-843E-4071-BF35-B4A56FA94C05}"/>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30" name="Rectangle: Rounded Corners 29">
              <a:extLst>
                <a:ext uri="{FF2B5EF4-FFF2-40B4-BE49-F238E27FC236}">
                  <a16:creationId xmlns:a16="http://schemas.microsoft.com/office/drawing/2014/main" id="{D3268EAE-E3DC-482B-9CEE-D7A6D648E30B}"/>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16">
              <a:extLst>
                <a:ext uri="{FF2B5EF4-FFF2-40B4-BE49-F238E27FC236}">
                  <a16:creationId xmlns:a16="http://schemas.microsoft.com/office/drawing/2014/main" id="{00C23E96-AFEE-4CB8-94DA-149B517CCAF7}"/>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32" name="Group 31">
            <a:extLst>
              <a:ext uri="{FF2B5EF4-FFF2-40B4-BE49-F238E27FC236}">
                <a16:creationId xmlns:a16="http://schemas.microsoft.com/office/drawing/2014/main" id="{5D10E223-9EDB-48A4-9398-8D8ACE6F63EC}"/>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33" name="Arrow: Right 32">
              <a:extLst>
                <a:ext uri="{FF2B5EF4-FFF2-40B4-BE49-F238E27FC236}">
                  <a16:creationId xmlns:a16="http://schemas.microsoft.com/office/drawing/2014/main" id="{40F98CFD-80FD-437C-859B-8BB49A066BC4}"/>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Arrow: Right 18">
              <a:extLst>
                <a:ext uri="{FF2B5EF4-FFF2-40B4-BE49-F238E27FC236}">
                  <a16:creationId xmlns:a16="http://schemas.microsoft.com/office/drawing/2014/main" id="{58ADEC35-30D2-46C3-95D1-19CE81E7ED49}"/>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33C7190-9752-4139-ABE2-F580667972B0}"/>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6" name="Rectangle: Rounded Corners 35">
              <a:extLst>
                <a:ext uri="{FF2B5EF4-FFF2-40B4-BE49-F238E27FC236}">
                  <a16:creationId xmlns:a16="http://schemas.microsoft.com/office/drawing/2014/main" id="{5F15DBF8-9FF3-4AE6-9D34-A0B40AA47FBF}"/>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ectangle: Rounded Corners 20">
              <a:extLst>
                <a:ext uri="{FF2B5EF4-FFF2-40B4-BE49-F238E27FC236}">
                  <a16:creationId xmlns:a16="http://schemas.microsoft.com/office/drawing/2014/main" id="{D27F2774-3546-4896-91DE-8A3543883079}"/>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
        <p:nvSpPr>
          <p:cNvPr id="9" name="Rectangle 8">
            <a:extLst>
              <a:ext uri="{FF2B5EF4-FFF2-40B4-BE49-F238E27FC236}">
                <a16:creationId xmlns:a16="http://schemas.microsoft.com/office/drawing/2014/main" id="{23A20CCF-7E48-47C4-BFAE-86FC64D0F255}"/>
              </a:ext>
            </a:extLst>
          </p:cNvPr>
          <p:cNvSpPr/>
          <p:nvPr/>
        </p:nvSpPr>
        <p:spPr>
          <a:xfrm>
            <a:off x="439719" y="1241114"/>
            <a:ext cx="11988901" cy="523220"/>
          </a:xfrm>
          <a:prstGeom prst="rect">
            <a:avLst/>
          </a:prstGeom>
        </p:spPr>
        <p:txBody>
          <a:bodyPr wrap="square">
            <a:spAutoFit/>
          </a:body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Train model takes </a:t>
            </a:r>
            <a:r>
              <a:rPr kumimoji="0" lang="en-US" sz="2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‘Labels + Features’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and produces a </a:t>
            </a:r>
            <a:r>
              <a:rPr kumimoji="0" lang="en-US" sz="2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Model</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Object </a:t>
            </a:r>
          </a:p>
        </p:txBody>
      </p:sp>
    </p:spTree>
    <p:extLst>
      <p:ext uri="{BB962C8B-B14F-4D97-AF65-F5344CB8AC3E}">
        <p14:creationId xmlns:p14="http://schemas.microsoft.com/office/powerpoint/2010/main" val="11184911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4070B535-DD39-4823-8F3E-B1DF41041833}"/>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Train Model (Pipelines in ML.NET)</a:t>
            </a:r>
          </a:p>
        </p:txBody>
      </p:sp>
      <p:sp>
        <p:nvSpPr>
          <p:cNvPr id="2" name="Rectangle 1">
            <a:extLst>
              <a:ext uri="{FF2B5EF4-FFF2-40B4-BE49-F238E27FC236}">
                <a16:creationId xmlns:a16="http://schemas.microsoft.com/office/drawing/2014/main" id="{9D764F4E-23BF-40C7-B48E-AB9F2E94BE8C}"/>
              </a:ext>
            </a:extLst>
          </p:cNvPr>
          <p:cNvSpPr/>
          <p:nvPr/>
        </p:nvSpPr>
        <p:spPr>
          <a:xfrm>
            <a:off x="956957" y="2167116"/>
            <a:ext cx="8803105" cy="20928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pipeline.Add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tochastic</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D</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ual</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C</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oordinate</a:t>
            </a:r>
            <a:r>
              <a:rPr kumimoji="0" lang="en-US" sz="1800" b="0"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A</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scentClassifier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PredictedLabelColumnOriginalValueConverter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PredictedLabelColumn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PredictedLabel</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PredictionModel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CoreFxIssue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CoreFxIssuePrediction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&gt; model = 	</a:t>
            </a:r>
            <a:r>
              <a:rPr kumimoji="0" lang="en-US" sz="18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pipeline.Train</a:t>
            </a: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&lt;</a:t>
            </a:r>
            <a:r>
              <a:rPr kumimoji="0" lang="en-US" sz="1800" b="1"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CoreFxIssue</a:t>
            </a: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CoreFxIssuePrediction</a:t>
            </a: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p:txBody>
      </p:sp>
      <p:grpSp>
        <p:nvGrpSpPr>
          <p:cNvPr id="11" name="Group 10">
            <a:extLst>
              <a:ext uri="{FF2B5EF4-FFF2-40B4-BE49-F238E27FC236}">
                <a16:creationId xmlns:a16="http://schemas.microsoft.com/office/drawing/2014/main" id="{0F0A17D2-9B8E-45D5-9830-6BABD18C7782}"/>
              </a:ext>
            </a:extLst>
          </p:cNvPr>
          <p:cNvGrpSpPr/>
          <p:nvPr/>
        </p:nvGrpSpPr>
        <p:grpSpPr>
          <a:xfrm>
            <a:off x="258552" y="6065174"/>
            <a:ext cx="1743908" cy="553998"/>
            <a:chOff x="5625" y="2095144"/>
            <a:chExt cx="1743908" cy="1046344"/>
          </a:xfrm>
          <a:solidFill>
            <a:srgbClr val="494949"/>
          </a:solidFill>
        </p:grpSpPr>
        <p:sp>
          <p:nvSpPr>
            <p:cNvPr id="12" name="Rectangle: Rounded Corners 11">
              <a:extLst>
                <a:ext uri="{FF2B5EF4-FFF2-40B4-BE49-F238E27FC236}">
                  <a16:creationId xmlns:a16="http://schemas.microsoft.com/office/drawing/2014/main" id="{AF380755-8376-47E3-9E4F-A9B0661F52D8}"/>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B599932-4DD9-453D-BE57-472386560A1E}"/>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14" name="Group 13">
            <a:extLst>
              <a:ext uri="{FF2B5EF4-FFF2-40B4-BE49-F238E27FC236}">
                <a16:creationId xmlns:a16="http://schemas.microsoft.com/office/drawing/2014/main" id="{6473590E-C241-4C97-B945-98A72842DA1E}"/>
              </a:ext>
            </a:extLst>
          </p:cNvPr>
          <p:cNvGrpSpPr/>
          <p:nvPr/>
        </p:nvGrpSpPr>
        <p:grpSpPr>
          <a:xfrm>
            <a:off x="2176851" y="6254708"/>
            <a:ext cx="369708" cy="228986"/>
            <a:chOff x="1923924" y="2402071"/>
            <a:chExt cx="369708" cy="432489"/>
          </a:xfrm>
          <a:solidFill>
            <a:schemeClr val="tx2">
              <a:lumMod val="75000"/>
              <a:lumOff val="25000"/>
            </a:schemeClr>
          </a:solidFill>
        </p:grpSpPr>
        <p:sp>
          <p:nvSpPr>
            <p:cNvPr id="15" name="Arrow: Right 14">
              <a:extLst>
                <a:ext uri="{FF2B5EF4-FFF2-40B4-BE49-F238E27FC236}">
                  <a16:creationId xmlns:a16="http://schemas.microsoft.com/office/drawing/2014/main" id="{A680C189-848E-4AE6-8693-EFADAAC8F93C}"/>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6">
              <a:extLst>
                <a:ext uri="{FF2B5EF4-FFF2-40B4-BE49-F238E27FC236}">
                  <a16:creationId xmlns:a16="http://schemas.microsoft.com/office/drawing/2014/main" id="{9F7E98BE-0064-4DDD-946F-0DC9EAF3CBBC}"/>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38115D9C-1D52-442B-9845-676CD9063700}"/>
              </a:ext>
            </a:extLst>
          </p:cNvPr>
          <p:cNvGrpSpPr/>
          <p:nvPr/>
        </p:nvGrpSpPr>
        <p:grpSpPr>
          <a:xfrm>
            <a:off x="2700024" y="6065174"/>
            <a:ext cx="1743908" cy="553998"/>
            <a:chOff x="2447097" y="2095144"/>
            <a:chExt cx="1743908" cy="1046344"/>
          </a:xfrm>
          <a:solidFill>
            <a:srgbClr val="494949"/>
          </a:solidFill>
        </p:grpSpPr>
        <p:sp>
          <p:nvSpPr>
            <p:cNvPr id="18" name="Rectangle: Rounded Corners 17">
              <a:extLst>
                <a:ext uri="{FF2B5EF4-FFF2-40B4-BE49-F238E27FC236}">
                  <a16:creationId xmlns:a16="http://schemas.microsoft.com/office/drawing/2014/main" id="{7F3DD2B9-1BC9-4507-90EC-1175324C93BF}"/>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8">
              <a:extLst>
                <a:ext uri="{FF2B5EF4-FFF2-40B4-BE49-F238E27FC236}">
                  <a16:creationId xmlns:a16="http://schemas.microsoft.com/office/drawing/2014/main" id="{ABBE4DA2-BE51-4C6A-BFCF-E411F8625BB8}"/>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20" name="Group 19">
            <a:extLst>
              <a:ext uri="{FF2B5EF4-FFF2-40B4-BE49-F238E27FC236}">
                <a16:creationId xmlns:a16="http://schemas.microsoft.com/office/drawing/2014/main" id="{8E637489-7639-4044-990C-B7DE6242FC04}"/>
              </a:ext>
            </a:extLst>
          </p:cNvPr>
          <p:cNvGrpSpPr/>
          <p:nvPr/>
        </p:nvGrpSpPr>
        <p:grpSpPr>
          <a:xfrm>
            <a:off x="4618323" y="6254708"/>
            <a:ext cx="369708" cy="228986"/>
            <a:chOff x="4365396" y="2402071"/>
            <a:chExt cx="369708" cy="432489"/>
          </a:xfrm>
          <a:solidFill>
            <a:schemeClr val="tx2">
              <a:lumMod val="75000"/>
              <a:lumOff val="25000"/>
            </a:schemeClr>
          </a:solidFill>
        </p:grpSpPr>
        <p:sp>
          <p:nvSpPr>
            <p:cNvPr id="21" name="Arrow: Right 20">
              <a:extLst>
                <a:ext uri="{FF2B5EF4-FFF2-40B4-BE49-F238E27FC236}">
                  <a16:creationId xmlns:a16="http://schemas.microsoft.com/office/drawing/2014/main" id="{99D0ADB5-BB6E-4443-B1E8-A27401452EDB}"/>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10">
              <a:extLst>
                <a:ext uri="{FF2B5EF4-FFF2-40B4-BE49-F238E27FC236}">
                  <a16:creationId xmlns:a16="http://schemas.microsoft.com/office/drawing/2014/main" id="{7140D2A6-72D3-4575-B521-5D4C32879BA1}"/>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EBE4612F-591D-4BC6-8A9A-299452FC3B1F}"/>
              </a:ext>
            </a:extLst>
          </p:cNvPr>
          <p:cNvGrpSpPr/>
          <p:nvPr/>
        </p:nvGrpSpPr>
        <p:grpSpPr>
          <a:xfrm>
            <a:off x="5141495" y="6065174"/>
            <a:ext cx="1743908" cy="553998"/>
            <a:chOff x="4888568" y="2095144"/>
            <a:chExt cx="1743908" cy="1046344"/>
          </a:xfrm>
          <a:solidFill>
            <a:srgbClr val="0070C0"/>
          </a:solidFill>
        </p:grpSpPr>
        <p:sp>
          <p:nvSpPr>
            <p:cNvPr id="24" name="Rectangle: Rounded Corners 23">
              <a:extLst>
                <a:ext uri="{FF2B5EF4-FFF2-40B4-BE49-F238E27FC236}">
                  <a16:creationId xmlns:a16="http://schemas.microsoft.com/office/drawing/2014/main" id="{ACB6C14D-7150-4707-8B92-E1619FC0C6EB}"/>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Rounded Corners 12">
              <a:extLst>
                <a:ext uri="{FF2B5EF4-FFF2-40B4-BE49-F238E27FC236}">
                  <a16:creationId xmlns:a16="http://schemas.microsoft.com/office/drawing/2014/main" id="{5D8F9E0B-7AA6-4954-B410-017E1354A955}"/>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6" name="Group 25">
            <a:extLst>
              <a:ext uri="{FF2B5EF4-FFF2-40B4-BE49-F238E27FC236}">
                <a16:creationId xmlns:a16="http://schemas.microsoft.com/office/drawing/2014/main" id="{846CFA38-B57A-415E-871C-CD92F4C41B7C}"/>
              </a:ext>
            </a:extLst>
          </p:cNvPr>
          <p:cNvGrpSpPr/>
          <p:nvPr/>
        </p:nvGrpSpPr>
        <p:grpSpPr>
          <a:xfrm>
            <a:off x="7059794" y="6254708"/>
            <a:ext cx="369708" cy="228986"/>
            <a:chOff x="6806867" y="2402071"/>
            <a:chExt cx="369708" cy="432489"/>
          </a:xfrm>
          <a:solidFill>
            <a:schemeClr val="tx2">
              <a:lumMod val="75000"/>
              <a:lumOff val="25000"/>
            </a:schemeClr>
          </a:solidFill>
        </p:grpSpPr>
        <p:sp>
          <p:nvSpPr>
            <p:cNvPr id="27" name="Arrow: Right 26">
              <a:extLst>
                <a:ext uri="{FF2B5EF4-FFF2-40B4-BE49-F238E27FC236}">
                  <a16:creationId xmlns:a16="http://schemas.microsoft.com/office/drawing/2014/main" id="{ABCD3474-3FB9-40E9-AA70-E8EF2D26383B}"/>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Arrow: Right 14">
              <a:extLst>
                <a:ext uri="{FF2B5EF4-FFF2-40B4-BE49-F238E27FC236}">
                  <a16:creationId xmlns:a16="http://schemas.microsoft.com/office/drawing/2014/main" id="{670CCDBB-97E7-42E4-9CF6-DC5E1FD0BAC8}"/>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A80B1EF-843E-4071-BF35-B4A56FA94C05}"/>
              </a:ext>
            </a:extLst>
          </p:cNvPr>
          <p:cNvGrpSpPr/>
          <p:nvPr/>
        </p:nvGrpSpPr>
        <p:grpSpPr>
          <a:xfrm>
            <a:off x="7582967" y="6065174"/>
            <a:ext cx="1743908" cy="553998"/>
            <a:chOff x="7330040" y="2095144"/>
            <a:chExt cx="1743908" cy="1046344"/>
          </a:xfrm>
          <a:solidFill>
            <a:schemeClr val="tx2">
              <a:lumMod val="75000"/>
              <a:lumOff val="25000"/>
            </a:schemeClr>
          </a:solidFill>
        </p:grpSpPr>
        <p:sp>
          <p:nvSpPr>
            <p:cNvPr id="30" name="Rectangle: Rounded Corners 29">
              <a:extLst>
                <a:ext uri="{FF2B5EF4-FFF2-40B4-BE49-F238E27FC236}">
                  <a16:creationId xmlns:a16="http://schemas.microsoft.com/office/drawing/2014/main" id="{D3268EAE-E3DC-482B-9CEE-D7A6D648E30B}"/>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16">
              <a:extLst>
                <a:ext uri="{FF2B5EF4-FFF2-40B4-BE49-F238E27FC236}">
                  <a16:creationId xmlns:a16="http://schemas.microsoft.com/office/drawing/2014/main" id="{00C23E96-AFEE-4CB8-94DA-149B517CCAF7}"/>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32" name="Group 31">
            <a:extLst>
              <a:ext uri="{FF2B5EF4-FFF2-40B4-BE49-F238E27FC236}">
                <a16:creationId xmlns:a16="http://schemas.microsoft.com/office/drawing/2014/main" id="{5D10E223-9EDB-48A4-9398-8D8ACE6F63EC}"/>
              </a:ext>
            </a:extLst>
          </p:cNvPr>
          <p:cNvGrpSpPr/>
          <p:nvPr/>
        </p:nvGrpSpPr>
        <p:grpSpPr>
          <a:xfrm>
            <a:off x="9501266" y="6254708"/>
            <a:ext cx="369708" cy="228986"/>
            <a:chOff x="9248339" y="2402071"/>
            <a:chExt cx="369708" cy="432489"/>
          </a:xfrm>
          <a:solidFill>
            <a:schemeClr val="tx2">
              <a:lumMod val="75000"/>
              <a:lumOff val="25000"/>
            </a:schemeClr>
          </a:solidFill>
        </p:grpSpPr>
        <p:sp>
          <p:nvSpPr>
            <p:cNvPr id="33" name="Arrow: Right 32">
              <a:extLst>
                <a:ext uri="{FF2B5EF4-FFF2-40B4-BE49-F238E27FC236}">
                  <a16:creationId xmlns:a16="http://schemas.microsoft.com/office/drawing/2014/main" id="{40F98CFD-80FD-437C-859B-8BB49A066BC4}"/>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Arrow: Right 18">
              <a:extLst>
                <a:ext uri="{FF2B5EF4-FFF2-40B4-BE49-F238E27FC236}">
                  <a16:creationId xmlns:a16="http://schemas.microsoft.com/office/drawing/2014/main" id="{58ADEC35-30D2-46C3-95D1-19CE81E7ED49}"/>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33C7190-9752-4139-ABE2-F580667972B0}"/>
              </a:ext>
            </a:extLst>
          </p:cNvPr>
          <p:cNvGrpSpPr/>
          <p:nvPr/>
        </p:nvGrpSpPr>
        <p:grpSpPr>
          <a:xfrm>
            <a:off x="10024439" y="6065174"/>
            <a:ext cx="1743908" cy="553998"/>
            <a:chOff x="9771512" y="2095144"/>
            <a:chExt cx="1743908" cy="1046344"/>
          </a:xfrm>
          <a:solidFill>
            <a:schemeClr val="tx2">
              <a:lumMod val="75000"/>
              <a:lumOff val="25000"/>
            </a:schemeClr>
          </a:solidFill>
        </p:grpSpPr>
        <p:sp>
          <p:nvSpPr>
            <p:cNvPr id="36" name="Rectangle: Rounded Corners 35">
              <a:extLst>
                <a:ext uri="{FF2B5EF4-FFF2-40B4-BE49-F238E27FC236}">
                  <a16:creationId xmlns:a16="http://schemas.microsoft.com/office/drawing/2014/main" id="{5F15DBF8-9FF3-4AE6-9D34-A0B40AA47FBF}"/>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ectangle: Rounded Corners 20">
              <a:extLst>
                <a:ext uri="{FF2B5EF4-FFF2-40B4-BE49-F238E27FC236}">
                  <a16:creationId xmlns:a16="http://schemas.microsoft.com/office/drawing/2014/main" id="{D27F2774-3546-4896-91DE-8A3543883079}"/>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
        <p:nvSpPr>
          <p:cNvPr id="9" name="Rectangle 8">
            <a:extLst>
              <a:ext uri="{FF2B5EF4-FFF2-40B4-BE49-F238E27FC236}">
                <a16:creationId xmlns:a16="http://schemas.microsoft.com/office/drawing/2014/main" id="{23A20CCF-7E48-47C4-BFAE-86FC64D0F255}"/>
              </a:ext>
            </a:extLst>
          </p:cNvPr>
          <p:cNvSpPr/>
          <p:nvPr/>
        </p:nvSpPr>
        <p:spPr>
          <a:xfrm>
            <a:off x="439719" y="1241114"/>
            <a:ext cx="11988901" cy="523220"/>
          </a:xfrm>
          <a:prstGeom prst="rect">
            <a:avLst/>
          </a:prstGeom>
        </p:spPr>
        <p:txBody>
          <a:bodyPr wrap="square">
            <a:spAutoFit/>
          </a:body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Train model takes </a:t>
            </a:r>
            <a:r>
              <a:rPr kumimoji="0" lang="en-US" sz="2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‘Labels + Features’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and produces a </a:t>
            </a:r>
            <a:r>
              <a:rPr kumimoji="0" lang="en-US" sz="2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Model</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Object </a:t>
            </a:r>
          </a:p>
        </p:txBody>
      </p:sp>
      <p:sp>
        <p:nvSpPr>
          <p:cNvPr id="3" name="Rectangle 2">
            <a:extLst>
              <a:ext uri="{FF2B5EF4-FFF2-40B4-BE49-F238E27FC236}">
                <a16:creationId xmlns:a16="http://schemas.microsoft.com/office/drawing/2014/main" id="{BF0FBE99-F2F3-4BE4-9B00-B858B191A952}"/>
              </a:ext>
            </a:extLst>
          </p:cNvPr>
          <p:cNvSpPr/>
          <p:nvPr/>
        </p:nvSpPr>
        <p:spPr>
          <a:xfrm>
            <a:off x="963794" y="4321278"/>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CoreFxIssuePrediction</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ColumnName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PredictedLabel</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377069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a:extLst>
              <a:ext uri="{FF2B5EF4-FFF2-40B4-BE49-F238E27FC236}">
                <a16:creationId xmlns:a16="http://schemas.microsoft.com/office/drawing/2014/main" id="{C4F03ABA-698C-4286-A5CA-DB9BB748BEC1}"/>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dirty="0"/>
              <a:t>Model must be valuable on new data (generalization)</a:t>
            </a:r>
          </a:p>
          <a:p>
            <a:pPr marL="457200" indent="-457200">
              <a:buFont typeface="Arial" panose="020B0604020202020204" pitchFamily="34" charset="0"/>
              <a:buChar char="•"/>
            </a:pPr>
            <a:r>
              <a:rPr lang="en-US" dirty="0"/>
              <a:t>Evaluate on test data: labeled data not used for training</a:t>
            </a:r>
          </a:p>
          <a:p>
            <a:pPr marL="457200" indent="-457200">
              <a:buFont typeface="Arial" panose="020B0604020202020204" pitchFamily="34" charset="0"/>
              <a:buChar char="•"/>
            </a:pPr>
            <a:r>
              <a:rPr lang="en-US" dirty="0"/>
              <a:t>Micro-accuracy: what percent of examples in test data are predicted correctly?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8" name="Title 1">
            <a:extLst>
              <a:ext uri="{FF2B5EF4-FFF2-40B4-BE49-F238E27FC236}">
                <a16:creationId xmlns:a16="http://schemas.microsoft.com/office/drawing/2014/main" id="{01408C70-4FF1-FE49-892A-AFE8AF730E1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Model Evaluation</a:t>
            </a:r>
          </a:p>
        </p:txBody>
      </p:sp>
      <p:sp>
        <p:nvSpPr>
          <p:cNvPr id="9" name="Rectangle 8">
            <a:extLst>
              <a:ext uri="{FF2B5EF4-FFF2-40B4-BE49-F238E27FC236}">
                <a16:creationId xmlns:a16="http://schemas.microsoft.com/office/drawing/2014/main" id="{17DD28BC-A924-8143-8D2C-D7CECC1FFC6E}"/>
              </a:ext>
            </a:extLst>
          </p:cNvPr>
          <p:cNvSpPr/>
          <p:nvPr/>
        </p:nvSpPr>
        <p:spPr>
          <a:xfrm>
            <a:off x="586390" y="3575077"/>
            <a:ext cx="1127165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testData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CoreFxIssue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@“..\corefx_issues_test.tsv"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evaluator</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9695"/>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ClassificationEvaluator</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b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ClassificationMetrics</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metrics</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evaluator.Evaluate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(model,</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testData</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b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br>
            <a:br>
              <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dirty="0" err="1">
                <a:ln>
                  <a:noFill/>
                </a:ln>
                <a:solidFill>
                  <a:srgbClr val="3363A4"/>
                </a:solidFill>
                <a:effectLst/>
                <a:uLnTx/>
                <a:uFillTx/>
                <a:latin typeface="Consolas" panose="020B0609020204030204" pitchFamily="49" charset="0"/>
                <a:ea typeface="+mn-ea"/>
                <a:cs typeface="Consolas" panose="020B0609020204030204" pitchFamily="49" charset="0"/>
              </a:rPr>
              <a:t>Console</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.WriteLine</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DB7100"/>
                </a:solidFill>
                <a:effectLst/>
                <a:uLnTx/>
                <a:uFillTx/>
                <a:latin typeface="Consolas" panose="020B0609020204030204" pitchFamily="49" charset="0"/>
                <a:ea typeface="+mn-ea"/>
                <a:cs typeface="Consolas" panose="020B0609020204030204" pitchFamily="49" charset="0"/>
              </a:rPr>
              <a:t>"Micro-Accuracy is {0}"</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3363A4"/>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22222"/>
                </a:solidFill>
                <a:effectLst/>
                <a:uLnTx/>
                <a:uFillTx/>
                <a:latin typeface="Consolas" panose="020B0609020204030204" pitchFamily="49" charset="0"/>
                <a:ea typeface="+mn-ea"/>
                <a:cs typeface="Consolas" panose="020B0609020204030204" pitchFamily="49" charset="0"/>
              </a:rPr>
              <a:t>metrics.AccuracyMicro</a:t>
            </a:r>
            <a:r>
              <a:rPr kumimoji="0" lang="en-US" sz="1800" b="0" i="0" u="none" strike="noStrike" kern="1200" cap="none" spc="0" normalizeH="0" baseline="0" noProof="0" dirty="0">
                <a:ln>
                  <a:noFill/>
                </a:ln>
                <a:solidFill>
                  <a:srgbClr val="222222"/>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solidFill>
                <a:srgbClr val="1A1A1A"/>
              </a:solidFill>
              <a:effectLst/>
              <a:uLnTx/>
              <a:uFillTx/>
              <a:latin typeface="Consolas" panose="020B0609020204030204" pitchFamily="49" charset="0"/>
              <a:ea typeface="+mn-ea"/>
              <a:cs typeface="Consolas" panose="020B0609020204030204" pitchFamily="49" charset="0"/>
            </a:endParaRPr>
          </a:p>
        </p:txBody>
      </p:sp>
      <p:grpSp>
        <p:nvGrpSpPr>
          <p:cNvPr id="7" name="Group 6">
            <a:extLst>
              <a:ext uri="{FF2B5EF4-FFF2-40B4-BE49-F238E27FC236}">
                <a16:creationId xmlns:a16="http://schemas.microsoft.com/office/drawing/2014/main" id="{6902CF8F-AFF5-4DA7-AA5A-08B3CB72E573}"/>
              </a:ext>
            </a:extLst>
          </p:cNvPr>
          <p:cNvGrpSpPr/>
          <p:nvPr/>
        </p:nvGrpSpPr>
        <p:grpSpPr>
          <a:xfrm>
            <a:off x="258552" y="6065174"/>
            <a:ext cx="1743908" cy="553998"/>
            <a:chOff x="5625" y="2095144"/>
            <a:chExt cx="1743908" cy="1046344"/>
          </a:xfrm>
          <a:solidFill>
            <a:srgbClr val="494949"/>
          </a:solidFill>
        </p:grpSpPr>
        <p:sp>
          <p:nvSpPr>
            <p:cNvPr id="10" name="Rectangle: Rounded Corners 9">
              <a:extLst>
                <a:ext uri="{FF2B5EF4-FFF2-40B4-BE49-F238E27FC236}">
                  <a16:creationId xmlns:a16="http://schemas.microsoft.com/office/drawing/2014/main" id="{0F122DF8-29D0-4AF1-9BC7-BBCD32FA51AD}"/>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AE7F5542-7541-4337-97F4-ED7251909E6C}"/>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12" name="Group 11">
            <a:extLst>
              <a:ext uri="{FF2B5EF4-FFF2-40B4-BE49-F238E27FC236}">
                <a16:creationId xmlns:a16="http://schemas.microsoft.com/office/drawing/2014/main" id="{BB4D14D4-3EE5-4543-9ACA-3A5D136838C3}"/>
              </a:ext>
            </a:extLst>
          </p:cNvPr>
          <p:cNvGrpSpPr/>
          <p:nvPr/>
        </p:nvGrpSpPr>
        <p:grpSpPr>
          <a:xfrm>
            <a:off x="2176851" y="6254708"/>
            <a:ext cx="369708" cy="228986"/>
            <a:chOff x="1923924" y="2402071"/>
            <a:chExt cx="369708" cy="432489"/>
          </a:xfrm>
          <a:solidFill>
            <a:srgbClr val="494949"/>
          </a:solidFill>
        </p:grpSpPr>
        <p:sp>
          <p:nvSpPr>
            <p:cNvPr id="13" name="Arrow: Right 12">
              <a:extLst>
                <a:ext uri="{FF2B5EF4-FFF2-40B4-BE49-F238E27FC236}">
                  <a16:creationId xmlns:a16="http://schemas.microsoft.com/office/drawing/2014/main" id="{B04B1A7C-92D2-4431-BFF3-7CA15C594C7A}"/>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Arrow: Right 6">
              <a:extLst>
                <a:ext uri="{FF2B5EF4-FFF2-40B4-BE49-F238E27FC236}">
                  <a16:creationId xmlns:a16="http://schemas.microsoft.com/office/drawing/2014/main" id="{1487898E-6B67-4DB0-8A5C-89B9438B353C}"/>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4329342C-8B83-4007-B0E3-124D4DF9219C}"/>
              </a:ext>
            </a:extLst>
          </p:cNvPr>
          <p:cNvGrpSpPr/>
          <p:nvPr/>
        </p:nvGrpSpPr>
        <p:grpSpPr>
          <a:xfrm>
            <a:off x="2700024" y="6065174"/>
            <a:ext cx="1743908" cy="553998"/>
            <a:chOff x="2447097" y="2095144"/>
            <a:chExt cx="1743908" cy="1046344"/>
          </a:xfrm>
          <a:solidFill>
            <a:srgbClr val="494949"/>
          </a:solidFill>
        </p:grpSpPr>
        <p:sp>
          <p:nvSpPr>
            <p:cNvPr id="16" name="Rectangle: Rounded Corners 15">
              <a:extLst>
                <a:ext uri="{FF2B5EF4-FFF2-40B4-BE49-F238E27FC236}">
                  <a16:creationId xmlns:a16="http://schemas.microsoft.com/office/drawing/2014/main" id="{63D30918-56F4-4B71-A04B-B97334193307}"/>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8">
              <a:extLst>
                <a:ext uri="{FF2B5EF4-FFF2-40B4-BE49-F238E27FC236}">
                  <a16:creationId xmlns:a16="http://schemas.microsoft.com/office/drawing/2014/main" id="{0953CAE9-FAD2-4967-9016-100C86A723C3}"/>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8" name="Group 17">
            <a:extLst>
              <a:ext uri="{FF2B5EF4-FFF2-40B4-BE49-F238E27FC236}">
                <a16:creationId xmlns:a16="http://schemas.microsoft.com/office/drawing/2014/main" id="{2B126457-3C24-4AFB-9101-6041CBBACA62}"/>
              </a:ext>
            </a:extLst>
          </p:cNvPr>
          <p:cNvGrpSpPr/>
          <p:nvPr/>
        </p:nvGrpSpPr>
        <p:grpSpPr>
          <a:xfrm>
            <a:off x="4618323" y="6254708"/>
            <a:ext cx="369708" cy="228986"/>
            <a:chOff x="4365396" y="2402071"/>
            <a:chExt cx="369708" cy="432489"/>
          </a:xfrm>
          <a:solidFill>
            <a:srgbClr val="494949"/>
          </a:solidFill>
        </p:grpSpPr>
        <p:sp>
          <p:nvSpPr>
            <p:cNvPr id="19" name="Arrow: Right 18">
              <a:extLst>
                <a:ext uri="{FF2B5EF4-FFF2-40B4-BE49-F238E27FC236}">
                  <a16:creationId xmlns:a16="http://schemas.microsoft.com/office/drawing/2014/main" id="{59E34C30-9FA1-4A13-99D4-C9626984F48D}"/>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10">
              <a:extLst>
                <a:ext uri="{FF2B5EF4-FFF2-40B4-BE49-F238E27FC236}">
                  <a16:creationId xmlns:a16="http://schemas.microsoft.com/office/drawing/2014/main" id="{6DD0DEAD-07CA-413E-B7E3-CF07565D4329}"/>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43E8A83B-5FA2-48FE-AD8E-F24DA88E3BAF}"/>
              </a:ext>
            </a:extLst>
          </p:cNvPr>
          <p:cNvGrpSpPr/>
          <p:nvPr/>
        </p:nvGrpSpPr>
        <p:grpSpPr>
          <a:xfrm>
            <a:off x="5141495" y="6065174"/>
            <a:ext cx="1743908" cy="553998"/>
            <a:chOff x="4888568" y="2095144"/>
            <a:chExt cx="1743908" cy="1046344"/>
          </a:xfrm>
          <a:solidFill>
            <a:srgbClr val="494949"/>
          </a:solidFill>
        </p:grpSpPr>
        <p:sp>
          <p:nvSpPr>
            <p:cNvPr id="22" name="Rectangle: Rounded Corners 21">
              <a:extLst>
                <a:ext uri="{FF2B5EF4-FFF2-40B4-BE49-F238E27FC236}">
                  <a16:creationId xmlns:a16="http://schemas.microsoft.com/office/drawing/2014/main" id="{748CF1F1-D53B-4AF8-951B-449DB1421380}"/>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DC89C9EE-0B6A-4BD9-AF32-F439F09ABE1A}"/>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4" name="Group 23">
            <a:extLst>
              <a:ext uri="{FF2B5EF4-FFF2-40B4-BE49-F238E27FC236}">
                <a16:creationId xmlns:a16="http://schemas.microsoft.com/office/drawing/2014/main" id="{A4FD1442-21AE-4BBC-93DD-4DFA99CE8DC2}"/>
              </a:ext>
            </a:extLst>
          </p:cNvPr>
          <p:cNvGrpSpPr/>
          <p:nvPr/>
        </p:nvGrpSpPr>
        <p:grpSpPr>
          <a:xfrm>
            <a:off x="7059794" y="6254708"/>
            <a:ext cx="369708" cy="228986"/>
            <a:chOff x="6806867" y="2402071"/>
            <a:chExt cx="369708" cy="432489"/>
          </a:xfrm>
          <a:solidFill>
            <a:srgbClr val="494949"/>
          </a:solidFill>
        </p:grpSpPr>
        <p:sp>
          <p:nvSpPr>
            <p:cNvPr id="25" name="Arrow: Right 24">
              <a:extLst>
                <a:ext uri="{FF2B5EF4-FFF2-40B4-BE49-F238E27FC236}">
                  <a16:creationId xmlns:a16="http://schemas.microsoft.com/office/drawing/2014/main" id="{F9A8B12D-0632-43F6-8E9D-8153258C7A98}"/>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Arrow: Right 14">
              <a:extLst>
                <a:ext uri="{FF2B5EF4-FFF2-40B4-BE49-F238E27FC236}">
                  <a16:creationId xmlns:a16="http://schemas.microsoft.com/office/drawing/2014/main" id="{8DA3133D-EA52-4EAB-A31F-E02A5E5BE09B}"/>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F3AEE3F2-3ABB-4944-8CF0-F357EB7DD35B}"/>
              </a:ext>
            </a:extLst>
          </p:cNvPr>
          <p:cNvGrpSpPr/>
          <p:nvPr/>
        </p:nvGrpSpPr>
        <p:grpSpPr>
          <a:xfrm>
            <a:off x="7582967" y="6065174"/>
            <a:ext cx="1743908" cy="553998"/>
            <a:chOff x="7330040" y="2095144"/>
            <a:chExt cx="1743908" cy="1046344"/>
          </a:xfrm>
          <a:solidFill>
            <a:srgbClr val="0070C0"/>
          </a:solidFill>
        </p:grpSpPr>
        <p:sp>
          <p:nvSpPr>
            <p:cNvPr id="28" name="Rectangle: Rounded Corners 27">
              <a:extLst>
                <a:ext uri="{FF2B5EF4-FFF2-40B4-BE49-F238E27FC236}">
                  <a16:creationId xmlns:a16="http://schemas.microsoft.com/office/drawing/2014/main" id="{BFA9FC17-CCEE-44D7-87A2-0BAB3F683408}"/>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angle: Rounded Corners 16">
              <a:extLst>
                <a:ext uri="{FF2B5EF4-FFF2-40B4-BE49-F238E27FC236}">
                  <a16:creationId xmlns:a16="http://schemas.microsoft.com/office/drawing/2014/main" id="{552F3DE6-8BB6-44C9-9A4D-DE6556FEA1C0}"/>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30" name="Group 29">
            <a:extLst>
              <a:ext uri="{FF2B5EF4-FFF2-40B4-BE49-F238E27FC236}">
                <a16:creationId xmlns:a16="http://schemas.microsoft.com/office/drawing/2014/main" id="{633C29C1-BE3D-4255-9811-F4C7CF956AD1}"/>
              </a:ext>
            </a:extLst>
          </p:cNvPr>
          <p:cNvGrpSpPr/>
          <p:nvPr/>
        </p:nvGrpSpPr>
        <p:grpSpPr>
          <a:xfrm>
            <a:off x="9501266" y="6254708"/>
            <a:ext cx="369708" cy="228986"/>
            <a:chOff x="9248339" y="2402071"/>
            <a:chExt cx="369708" cy="432489"/>
          </a:xfrm>
          <a:solidFill>
            <a:srgbClr val="494949"/>
          </a:solidFill>
        </p:grpSpPr>
        <p:sp>
          <p:nvSpPr>
            <p:cNvPr id="31" name="Arrow: Right 30">
              <a:extLst>
                <a:ext uri="{FF2B5EF4-FFF2-40B4-BE49-F238E27FC236}">
                  <a16:creationId xmlns:a16="http://schemas.microsoft.com/office/drawing/2014/main" id="{96929AC6-32F5-45A2-B878-F069C87897F6}"/>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Arrow: Right 18">
              <a:extLst>
                <a:ext uri="{FF2B5EF4-FFF2-40B4-BE49-F238E27FC236}">
                  <a16:creationId xmlns:a16="http://schemas.microsoft.com/office/drawing/2014/main" id="{B9906537-DC75-4F04-B6F7-7BF4F21709D1}"/>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1AA9AAA-0C3F-4963-8E05-16BD1C6788C9}"/>
              </a:ext>
            </a:extLst>
          </p:cNvPr>
          <p:cNvGrpSpPr/>
          <p:nvPr/>
        </p:nvGrpSpPr>
        <p:grpSpPr>
          <a:xfrm>
            <a:off x="10024439" y="6065174"/>
            <a:ext cx="1743908" cy="553998"/>
            <a:chOff x="9771512" y="2095144"/>
            <a:chExt cx="1743908" cy="1046344"/>
          </a:xfrm>
          <a:solidFill>
            <a:srgbClr val="494949"/>
          </a:solidFill>
        </p:grpSpPr>
        <p:sp>
          <p:nvSpPr>
            <p:cNvPr id="34" name="Rectangle: Rounded Corners 33">
              <a:extLst>
                <a:ext uri="{FF2B5EF4-FFF2-40B4-BE49-F238E27FC236}">
                  <a16:creationId xmlns:a16="http://schemas.microsoft.com/office/drawing/2014/main" id="{3856AF76-35D4-4D04-A43D-66C2E2EDCE62}"/>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ectangle: Rounded Corners 20">
              <a:extLst>
                <a:ext uri="{FF2B5EF4-FFF2-40B4-BE49-F238E27FC236}">
                  <a16:creationId xmlns:a16="http://schemas.microsoft.com/office/drawing/2014/main" id="{4835B54D-E189-4E3F-88F9-62D9F1F87553}"/>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2605416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01408C70-4FF1-FE49-892A-AFE8AF730E1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Model Evaluation</a:t>
            </a:r>
          </a:p>
        </p:txBody>
      </p:sp>
      <p:grpSp>
        <p:nvGrpSpPr>
          <p:cNvPr id="7" name="Group 6">
            <a:extLst>
              <a:ext uri="{FF2B5EF4-FFF2-40B4-BE49-F238E27FC236}">
                <a16:creationId xmlns:a16="http://schemas.microsoft.com/office/drawing/2014/main" id="{6902CF8F-AFF5-4DA7-AA5A-08B3CB72E573}"/>
              </a:ext>
            </a:extLst>
          </p:cNvPr>
          <p:cNvGrpSpPr/>
          <p:nvPr/>
        </p:nvGrpSpPr>
        <p:grpSpPr>
          <a:xfrm>
            <a:off x="258552" y="6065174"/>
            <a:ext cx="1743908" cy="553998"/>
            <a:chOff x="5625" y="2095144"/>
            <a:chExt cx="1743908" cy="1046344"/>
          </a:xfrm>
          <a:solidFill>
            <a:srgbClr val="494949"/>
          </a:solidFill>
        </p:grpSpPr>
        <p:sp>
          <p:nvSpPr>
            <p:cNvPr id="10" name="Rectangle: Rounded Corners 9">
              <a:extLst>
                <a:ext uri="{FF2B5EF4-FFF2-40B4-BE49-F238E27FC236}">
                  <a16:creationId xmlns:a16="http://schemas.microsoft.com/office/drawing/2014/main" id="{0F122DF8-29D0-4AF1-9BC7-BBCD32FA51AD}"/>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AE7F5542-7541-4337-97F4-ED7251909E6C}"/>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12" name="Group 11">
            <a:extLst>
              <a:ext uri="{FF2B5EF4-FFF2-40B4-BE49-F238E27FC236}">
                <a16:creationId xmlns:a16="http://schemas.microsoft.com/office/drawing/2014/main" id="{BB4D14D4-3EE5-4543-9ACA-3A5D136838C3}"/>
              </a:ext>
            </a:extLst>
          </p:cNvPr>
          <p:cNvGrpSpPr/>
          <p:nvPr/>
        </p:nvGrpSpPr>
        <p:grpSpPr>
          <a:xfrm>
            <a:off x="2176851" y="6254708"/>
            <a:ext cx="369708" cy="228986"/>
            <a:chOff x="1923924" y="2402071"/>
            <a:chExt cx="369708" cy="432489"/>
          </a:xfrm>
          <a:solidFill>
            <a:srgbClr val="494949"/>
          </a:solidFill>
        </p:grpSpPr>
        <p:sp>
          <p:nvSpPr>
            <p:cNvPr id="13" name="Arrow: Right 12">
              <a:extLst>
                <a:ext uri="{FF2B5EF4-FFF2-40B4-BE49-F238E27FC236}">
                  <a16:creationId xmlns:a16="http://schemas.microsoft.com/office/drawing/2014/main" id="{B04B1A7C-92D2-4431-BFF3-7CA15C594C7A}"/>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Arrow: Right 6">
              <a:extLst>
                <a:ext uri="{FF2B5EF4-FFF2-40B4-BE49-F238E27FC236}">
                  <a16:creationId xmlns:a16="http://schemas.microsoft.com/office/drawing/2014/main" id="{1487898E-6B67-4DB0-8A5C-89B9438B353C}"/>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4329342C-8B83-4007-B0E3-124D4DF9219C}"/>
              </a:ext>
            </a:extLst>
          </p:cNvPr>
          <p:cNvGrpSpPr/>
          <p:nvPr/>
        </p:nvGrpSpPr>
        <p:grpSpPr>
          <a:xfrm>
            <a:off x="2700024" y="6065174"/>
            <a:ext cx="1743908" cy="553998"/>
            <a:chOff x="2447097" y="2095144"/>
            <a:chExt cx="1743908" cy="1046344"/>
          </a:xfrm>
          <a:solidFill>
            <a:srgbClr val="494949"/>
          </a:solidFill>
        </p:grpSpPr>
        <p:sp>
          <p:nvSpPr>
            <p:cNvPr id="16" name="Rectangle: Rounded Corners 15">
              <a:extLst>
                <a:ext uri="{FF2B5EF4-FFF2-40B4-BE49-F238E27FC236}">
                  <a16:creationId xmlns:a16="http://schemas.microsoft.com/office/drawing/2014/main" id="{63D30918-56F4-4B71-A04B-B97334193307}"/>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8">
              <a:extLst>
                <a:ext uri="{FF2B5EF4-FFF2-40B4-BE49-F238E27FC236}">
                  <a16:creationId xmlns:a16="http://schemas.microsoft.com/office/drawing/2014/main" id="{0953CAE9-FAD2-4967-9016-100C86A723C3}"/>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8" name="Group 17">
            <a:extLst>
              <a:ext uri="{FF2B5EF4-FFF2-40B4-BE49-F238E27FC236}">
                <a16:creationId xmlns:a16="http://schemas.microsoft.com/office/drawing/2014/main" id="{2B126457-3C24-4AFB-9101-6041CBBACA62}"/>
              </a:ext>
            </a:extLst>
          </p:cNvPr>
          <p:cNvGrpSpPr/>
          <p:nvPr/>
        </p:nvGrpSpPr>
        <p:grpSpPr>
          <a:xfrm>
            <a:off x="4618323" y="6254708"/>
            <a:ext cx="369708" cy="228986"/>
            <a:chOff x="4365396" y="2402071"/>
            <a:chExt cx="369708" cy="432489"/>
          </a:xfrm>
          <a:solidFill>
            <a:srgbClr val="494949"/>
          </a:solidFill>
        </p:grpSpPr>
        <p:sp>
          <p:nvSpPr>
            <p:cNvPr id="19" name="Arrow: Right 18">
              <a:extLst>
                <a:ext uri="{FF2B5EF4-FFF2-40B4-BE49-F238E27FC236}">
                  <a16:creationId xmlns:a16="http://schemas.microsoft.com/office/drawing/2014/main" id="{59E34C30-9FA1-4A13-99D4-C9626984F48D}"/>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10">
              <a:extLst>
                <a:ext uri="{FF2B5EF4-FFF2-40B4-BE49-F238E27FC236}">
                  <a16:creationId xmlns:a16="http://schemas.microsoft.com/office/drawing/2014/main" id="{6DD0DEAD-07CA-413E-B7E3-CF07565D4329}"/>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43E8A83B-5FA2-48FE-AD8E-F24DA88E3BAF}"/>
              </a:ext>
            </a:extLst>
          </p:cNvPr>
          <p:cNvGrpSpPr/>
          <p:nvPr/>
        </p:nvGrpSpPr>
        <p:grpSpPr>
          <a:xfrm>
            <a:off x="5141495" y="6065174"/>
            <a:ext cx="1743908" cy="553998"/>
            <a:chOff x="4888568" y="2095144"/>
            <a:chExt cx="1743908" cy="1046344"/>
          </a:xfrm>
          <a:solidFill>
            <a:srgbClr val="494949"/>
          </a:solidFill>
        </p:grpSpPr>
        <p:sp>
          <p:nvSpPr>
            <p:cNvPr id="22" name="Rectangle: Rounded Corners 21">
              <a:extLst>
                <a:ext uri="{FF2B5EF4-FFF2-40B4-BE49-F238E27FC236}">
                  <a16:creationId xmlns:a16="http://schemas.microsoft.com/office/drawing/2014/main" id="{748CF1F1-D53B-4AF8-951B-449DB1421380}"/>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DC89C9EE-0B6A-4BD9-AF32-F439F09ABE1A}"/>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4" name="Group 23">
            <a:extLst>
              <a:ext uri="{FF2B5EF4-FFF2-40B4-BE49-F238E27FC236}">
                <a16:creationId xmlns:a16="http://schemas.microsoft.com/office/drawing/2014/main" id="{A4FD1442-21AE-4BBC-93DD-4DFA99CE8DC2}"/>
              </a:ext>
            </a:extLst>
          </p:cNvPr>
          <p:cNvGrpSpPr/>
          <p:nvPr/>
        </p:nvGrpSpPr>
        <p:grpSpPr>
          <a:xfrm>
            <a:off x="7059794" y="6254708"/>
            <a:ext cx="369708" cy="228986"/>
            <a:chOff x="6806867" y="2402071"/>
            <a:chExt cx="369708" cy="432489"/>
          </a:xfrm>
          <a:solidFill>
            <a:srgbClr val="494949"/>
          </a:solidFill>
        </p:grpSpPr>
        <p:sp>
          <p:nvSpPr>
            <p:cNvPr id="25" name="Arrow: Right 24">
              <a:extLst>
                <a:ext uri="{FF2B5EF4-FFF2-40B4-BE49-F238E27FC236}">
                  <a16:creationId xmlns:a16="http://schemas.microsoft.com/office/drawing/2014/main" id="{F9A8B12D-0632-43F6-8E9D-8153258C7A98}"/>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Arrow: Right 14">
              <a:extLst>
                <a:ext uri="{FF2B5EF4-FFF2-40B4-BE49-F238E27FC236}">
                  <a16:creationId xmlns:a16="http://schemas.microsoft.com/office/drawing/2014/main" id="{8DA3133D-EA52-4EAB-A31F-E02A5E5BE09B}"/>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F3AEE3F2-3ABB-4944-8CF0-F357EB7DD35B}"/>
              </a:ext>
            </a:extLst>
          </p:cNvPr>
          <p:cNvGrpSpPr/>
          <p:nvPr/>
        </p:nvGrpSpPr>
        <p:grpSpPr>
          <a:xfrm>
            <a:off x="7582967" y="6065174"/>
            <a:ext cx="1743908" cy="553998"/>
            <a:chOff x="7330040" y="2095144"/>
            <a:chExt cx="1743908" cy="1046344"/>
          </a:xfrm>
          <a:solidFill>
            <a:srgbClr val="0070C0"/>
          </a:solidFill>
        </p:grpSpPr>
        <p:sp>
          <p:nvSpPr>
            <p:cNvPr id="28" name="Rectangle: Rounded Corners 27">
              <a:extLst>
                <a:ext uri="{FF2B5EF4-FFF2-40B4-BE49-F238E27FC236}">
                  <a16:creationId xmlns:a16="http://schemas.microsoft.com/office/drawing/2014/main" id="{BFA9FC17-CCEE-44D7-87A2-0BAB3F683408}"/>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angle: Rounded Corners 16">
              <a:extLst>
                <a:ext uri="{FF2B5EF4-FFF2-40B4-BE49-F238E27FC236}">
                  <a16:creationId xmlns:a16="http://schemas.microsoft.com/office/drawing/2014/main" id="{552F3DE6-8BB6-44C9-9A4D-DE6556FEA1C0}"/>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30" name="Group 29">
            <a:extLst>
              <a:ext uri="{FF2B5EF4-FFF2-40B4-BE49-F238E27FC236}">
                <a16:creationId xmlns:a16="http://schemas.microsoft.com/office/drawing/2014/main" id="{633C29C1-BE3D-4255-9811-F4C7CF956AD1}"/>
              </a:ext>
            </a:extLst>
          </p:cNvPr>
          <p:cNvGrpSpPr/>
          <p:nvPr/>
        </p:nvGrpSpPr>
        <p:grpSpPr>
          <a:xfrm>
            <a:off x="9501266" y="6254708"/>
            <a:ext cx="369708" cy="228986"/>
            <a:chOff x="9248339" y="2402071"/>
            <a:chExt cx="369708" cy="432489"/>
          </a:xfrm>
          <a:solidFill>
            <a:srgbClr val="494949"/>
          </a:solidFill>
        </p:grpSpPr>
        <p:sp>
          <p:nvSpPr>
            <p:cNvPr id="31" name="Arrow: Right 30">
              <a:extLst>
                <a:ext uri="{FF2B5EF4-FFF2-40B4-BE49-F238E27FC236}">
                  <a16:creationId xmlns:a16="http://schemas.microsoft.com/office/drawing/2014/main" id="{96929AC6-32F5-45A2-B878-F069C87897F6}"/>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Arrow: Right 18">
              <a:extLst>
                <a:ext uri="{FF2B5EF4-FFF2-40B4-BE49-F238E27FC236}">
                  <a16:creationId xmlns:a16="http://schemas.microsoft.com/office/drawing/2014/main" id="{B9906537-DC75-4F04-B6F7-7BF4F21709D1}"/>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D1AA9AAA-0C3F-4963-8E05-16BD1C6788C9}"/>
              </a:ext>
            </a:extLst>
          </p:cNvPr>
          <p:cNvGrpSpPr/>
          <p:nvPr/>
        </p:nvGrpSpPr>
        <p:grpSpPr>
          <a:xfrm>
            <a:off x="10024439" y="6065174"/>
            <a:ext cx="1743908" cy="553998"/>
            <a:chOff x="9771512" y="2095144"/>
            <a:chExt cx="1743908" cy="1046344"/>
          </a:xfrm>
          <a:solidFill>
            <a:srgbClr val="494949"/>
          </a:solidFill>
        </p:grpSpPr>
        <p:sp>
          <p:nvSpPr>
            <p:cNvPr id="34" name="Rectangle: Rounded Corners 33">
              <a:extLst>
                <a:ext uri="{FF2B5EF4-FFF2-40B4-BE49-F238E27FC236}">
                  <a16:creationId xmlns:a16="http://schemas.microsoft.com/office/drawing/2014/main" id="{3856AF76-35D4-4D04-A43D-66C2E2EDCE62}"/>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ectangle: Rounded Corners 20">
              <a:extLst>
                <a:ext uri="{FF2B5EF4-FFF2-40B4-BE49-F238E27FC236}">
                  <a16:creationId xmlns:a16="http://schemas.microsoft.com/office/drawing/2014/main" id="{4835B54D-E189-4E3F-88F9-62D9F1F87553}"/>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graphicFrame>
        <p:nvGraphicFramePr>
          <p:cNvPr id="4" name="Table 3">
            <a:extLst>
              <a:ext uri="{FF2B5EF4-FFF2-40B4-BE49-F238E27FC236}">
                <a16:creationId xmlns:a16="http://schemas.microsoft.com/office/drawing/2014/main" id="{2446C61E-14ED-4C60-8084-ED89640B7E96}"/>
              </a:ext>
            </a:extLst>
          </p:cNvPr>
          <p:cNvGraphicFramePr>
            <a:graphicFrameLocks noGrp="1"/>
          </p:cNvGraphicFramePr>
          <p:nvPr>
            <p:extLst/>
          </p:nvPr>
        </p:nvGraphicFramePr>
        <p:xfrm>
          <a:off x="3602998" y="2330831"/>
          <a:ext cx="5212580" cy="3323044"/>
        </p:xfrm>
        <a:graphic>
          <a:graphicData uri="http://schemas.openxmlformats.org/drawingml/2006/table">
            <a:tbl>
              <a:tblPr firstRow="1" firstCol="1" bandRow="1">
                <a:tableStyleId>{5C22544A-7EE6-4342-B048-85BDC9FD1C3A}</a:tableStyleId>
              </a:tblPr>
              <a:tblGrid>
                <a:gridCol w="4081167">
                  <a:extLst>
                    <a:ext uri="{9D8B030D-6E8A-4147-A177-3AD203B41FA5}">
                      <a16:colId xmlns:a16="http://schemas.microsoft.com/office/drawing/2014/main" val="3464363806"/>
                    </a:ext>
                  </a:extLst>
                </a:gridCol>
                <a:gridCol w="1131413">
                  <a:extLst>
                    <a:ext uri="{9D8B030D-6E8A-4147-A177-3AD203B41FA5}">
                      <a16:colId xmlns:a16="http://schemas.microsoft.com/office/drawing/2014/main" val="2699013680"/>
                    </a:ext>
                  </a:extLst>
                </a:gridCol>
              </a:tblGrid>
              <a:tr h="305524">
                <a:tc>
                  <a:txBody>
                    <a:bodyPr/>
                    <a:lstStyle/>
                    <a:p>
                      <a:pPr marL="0" marR="0">
                        <a:spcBef>
                          <a:spcPts val="0"/>
                        </a:spcBef>
                        <a:spcAft>
                          <a:spcPts val="0"/>
                        </a:spcAft>
                      </a:pPr>
                      <a:r>
                        <a:rPr lang="en-US" sz="1800" dirty="0">
                          <a:effectLst/>
                        </a:rPr>
                        <a:t>Label</a:t>
                      </a:r>
                      <a:endParaRPr lang="en-US" sz="1800" dirty="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Accuracy</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3129448854"/>
                  </a:ext>
                </a:extLst>
              </a:tr>
              <a:tr h="175731">
                <a:tc>
                  <a:txBody>
                    <a:bodyPr/>
                    <a:lstStyle/>
                    <a:p>
                      <a:pPr marL="0" marR="0">
                        <a:spcBef>
                          <a:spcPts val="0"/>
                        </a:spcBef>
                        <a:spcAft>
                          <a:spcPts val="0"/>
                        </a:spcAft>
                      </a:pPr>
                      <a:r>
                        <a:rPr lang="en-US" sz="1800">
                          <a:effectLst/>
                        </a:rPr>
                        <a:t>area-System.Net</a:t>
                      </a:r>
                      <a:endParaRPr lang="en-US" sz="1800" dirty="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0.9691</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4292600887"/>
                  </a:ext>
                </a:extLst>
              </a:tr>
              <a:tr h="175731">
                <a:tc>
                  <a:txBody>
                    <a:bodyPr/>
                    <a:lstStyle/>
                    <a:p>
                      <a:pPr marL="0" marR="0">
                        <a:spcBef>
                          <a:spcPts val="0"/>
                        </a:spcBef>
                        <a:spcAft>
                          <a:spcPts val="0"/>
                        </a:spcAft>
                      </a:pPr>
                      <a:r>
                        <a:rPr lang="en-US" sz="1800">
                          <a:effectLst/>
                        </a:rPr>
                        <a:t>area-System.Data</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0.9163</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591347668"/>
                  </a:ext>
                </a:extLst>
              </a:tr>
              <a:tr h="175731">
                <a:tc>
                  <a:txBody>
                    <a:bodyPr/>
                    <a:lstStyle/>
                    <a:p>
                      <a:pPr marL="0" marR="0">
                        <a:spcBef>
                          <a:spcPts val="0"/>
                        </a:spcBef>
                        <a:spcAft>
                          <a:spcPts val="0"/>
                        </a:spcAft>
                      </a:pPr>
                      <a:r>
                        <a:rPr lang="en-US" sz="1800">
                          <a:effectLst/>
                        </a:rPr>
                        <a:t>area-System.Linq</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0.8930</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2837292111"/>
                  </a:ext>
                </a:extLst>
              </a:tr>
              <a:tr h="175731">
                <a:tc>
                  <a:txBody>
                    <a:bodyPr/>
                    <a:lstStyle/>
                    <a:p>
                      <a:pPr marL="0" marR="0">
                        <a:spcBef>
                          <a:spcPts val="0"/>
                        </a:spcBef>
                        <a:spcAft>
                          <a:spcPts val="0"/>
                        </a:spcAft>
                      </a:pPr>
                      <a:r>
                        <a:rPr lang="en-US" sz="1800">
                          <a:effectLst/>
                        </a:rPr>
                        <a:t>area-Serialization</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0.8799</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1196781101"/>
                  </a:ext>
                </a:extLst>
              </a:tr>
              <a:tr h="175731">
                <a:tc>
                  <a:txBody>
                    <a:bodyPr/>
                    <a:lstStyle/>
                    <a:p>
                      <a:pPr marL="0" marR="0">
                        <a:spcBef>
                          <a:spcPts val="0"/>
                        </a:spcBef>
                        <a:spcAft>
                          <a:spcPts val="0"/>
                        </a:spcAft>
                      </a:pPr>
                      <a:r>
                        <a:rPr lang="en-US" sz="1800">
                          <a:effectLst/>
                        </a:rPr>
                        <a:t>area-System.IO</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0.8755</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525356477"/>
                  </a:ext>
                </a:extLst>
              </a:tr>
              <a:tr h="175731">
                <a:tc>
                  <a:txBody>
                    <a:bodyPr/>
                    <a:lstStyle/>
                    <a:p>
                      <a:pPr marL="0" marR="0">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544648940"/>
                  </a:ext>
                </a:extLst>
              </a:tr>
              <a:tr h="175731">
                <a:tc>
                  <a:txBody>
                    <a:bodyPr/>
                    <a:lstStyle/>
                    <a:p>
                      <a:pPr marL="0" marR="0">
                        <a:spcBef>
                          <a:spcPts val="0"/>
                        </a:spcBef>
                        <a:spcAft>
                          <a:spcPts val="0"/>
                        </a:spcAft>
                      </a:pPr>
                      <a:r>
                        <a:rPr lang="en-US" sz="1800">
                          <a:effectLst/>
                        </a:rPr>
                        <a:t>area-System.Numerics</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0.7588</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3241911508"/>
                  </a:ext>
                </a:extLst>
              </a:tr>
              <a:tr h="175731">
                <a:tc>
                  <a:txBody>
                    <a:bodyPr/>
                    <a:lstStyle/>
                    <a:p>
                      <a:pPr marL="0" marR="0">
                        <a:spcBef>
                          <a:spcPts val="0"/>
                        </a:spcBef>
                        <a:spcAft>
                          <a:spcPts val="0"/>
                        </a:spcAft>
                      </a:pPr>
                      <a:r>
                        <a:rPr lang="en-US" sz="1800">
                          <a:effectLst/>
                        </a:rPr>
                        <a:t>area-System.Threading</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0.7184</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2233766830"/>
                  </a:ext>
                </a:extLst>
              </a:tr>
              <a:tr h="175731">
                <a:tc>
                  <a:txBody>
                    <a:bodyPr/>
                    <a:lstStyle/>
                    <a:p>
                      <a:pPr marL="0" marR="0">
                        <a:spcBef>
                          <a:spcPts val="0"/>
                        </a:spcBef>
                        <a:spcAft>
                          <a:spcPts val="0"/>
                        </a:spcAft>
                      </a:pPr>
                      <a:r>
                        <a:rPr lang="en-US" sz="1800">
                          <a:effectLst/>
                        </a:rPr>
                        <a:t>area-System.Reflection</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dirty="0">
                          <a:effectLst/>
                        </a:rPr>
                        <a:t>0.6514</a:t>
                      </a:r>
                      <a:endParaRPr lang="en-US" sz="1800" dirty="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1285494800"/>
                  </a:ext>
                </a:extLst>
              </a:tr>
              <a:tr h="175731">
                <a:tc>
                  <a:txBody>
                    <a:bodyPr/>
                    <a:lstStyle/>
                    <a:p>
                      <a:pPr marL="0" marR="0">
                        <a:spcBef>
                          <a:spcPts val="0"/>
                        </a:spcBef>
                        <a:spcAft>
                          <a:spcPts val="0"/>
                        </a:spcAft>
                      </a:pPr>
                      <a:r>
                        <a:rPr lang="en-US" sz="1800">
                          <a:effectLst/>
                        </a:rPr>
                        <a:t>area-System.Globalization</a:t>
                      </a:r>
                      <a:endParaRPr lang="en-US" sz="1800">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a:effectLst/>
                        </a:rPr>
                        <a:t>0.6494</a:t>
                      </a:r>
                      <a:endParaRPr lang="en-US" sz="180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3679579647"/>
                  </a:ext>
                </a:extLst>
              </a:tr>
              <a:tr h="175731">
                <a:tc>
                  <a:txBody>
                    <a:bodyPr/>
                    <a:lstStyle/>
                    <a:p>
                      <a:pPr marL="0" marR="0">
                        <a:spcBef>
                          <a:spcPts val="0"/>
                        </a:spcBef>
                        <a:spcAft>
                          <a:spcPts val="0"/>
                        </a:spcAft>
                      </a:pPr>
                      <a:r>
                        <a:rPr lang="en-US" sz="1800" b="1">
                          <a:effectLst/>
                        </a:rPr>
                        <a:t>area-Meta</a:t>
                      </a:r>
                      <a:endParaRPr lang="en-US" sz="1800" b="1">
                        <a:effectLst/>
                        <a:latin typeface="Calibri" panose="020F0502020204030204" pitchFamily="34" charset="0"/>
                        <a:ea typeface="Calibri" panose="020F0502020204030204" pitchFamily="34" charset="0"/>
                      </a:endParaRPr>
                    </a:p>
                  </a:txBody>
                  <a:tcPr marL="25245" marR="25245" marT="0" marB="0"/>
                </a:tc>
                <a:tc>
                  <a:txBody>
                    <a:bodyPr/>
                    <a:lstStyle/>
                    <a:p>
                      <a:pPr marL="0" marR="0">
                        <a:spcBef>
                          <a:spcPts val="0"/>
                        </a:spcBef>
                        <a:spcAft>
                          <a:spcPts val="0"/>
                        </a:spcAft>
                      </a:pPr>
                      <a:r>
                        <a:rPr lang="en-US" sz="1800" b="1" dirty="0">
                          <a:effectLst/>
                        </a:rPr>
                        <a:t>0.2325</a:t>
                      </a:r>
                      <a:endParaRPr lang="en-US" sz="1800" b="1" dirty="0">
                        <a:effectLst/>
                        <a:latin typeface="Calibri" panose="020F0502020204030204" pitchFamily="34" charset="0"/>
                        <a:ea typeface="Calibri" panose="020F0502020204030204" pitchFamily="34" charset="0"/>
                      </a:endParaRPr>
                    </a:p>
                  </a:txBody>
                  <a:tcPr marL="25245" marR="25245" marT="0" marB="0"/>
                </a:tc>
                <a:extLst>
                  <a:ext uri="{0D108BD9-81ED-4DB2-BD59-A6C34878D82A}">
                    <a16:rowId xmlns:a16="http://schemas.microsoft.com/office/drawing/2014/main" val="2244172636"/>
                  </a:ext>
                </a:extLst>
              </a:tr>
            </a:tbl>
          </a:graphicData>
        </a:graphic>
      </p:graphicFrame>
      <p:sp>
        <p:nvSpPr>
          <p:cNvPr id="36" name="Text Placeholder 2">
            <a:extLst>
              <a:ext uri="{FF2B5EF4-FFF2-40B4-BE49-F238E27FC236}">
                <a16:creationId xmlns:a16="http://schemas.microsoft.com/office/drawing/2014/main" id="{FB0C21D9-3397-43EF-9403-97A4F47A5979}"/>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dirty="0"/>
              <a:t>Micro-accuracy: ~73%</a:t>
            </a:r>
          </a:p>
        </p:txBody>
      </p:sp>
    </p:spTree>
    <p:extLst>
      <p:ext uri="{BB962C8B-B14F-4D97-AF65-F5344CB8AC3E}">
        <p14:creationId xmlns:p14="http://schemas.microsoft.com/office/powerpoint/2010/main" val="89822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5297BCE8-FAE6-42C2-8E54-7AAC9DD0558A}"/>
              </a:ext>
            </a:extLst>
          </p:cNvPr>
          <p:cNvSpPr/>
          <p:nvPr/>
        </p:nvSpPr>
        <p:spPr>
          <a:xfrm>
            <a:off x="474929" y="1359313"/>
            <a:ext cx="10813017"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CoreFxIssue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issue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CoreFxIssue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ID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“7899"</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Title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"Failing network tests in the CI"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Description = </a:t>
            </a:r>
            <a:r>
              <a:rPr kumimoji="0" lang="en-US" sz="18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@"Of the past dozen or so PRs …"</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CoreFxIssuePrediction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prediction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model.Predict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Console</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.WriteLine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"Area-Tag is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prediction.Area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Title 1">
            <a:extLst>
              <a:ext uri="{FF2B5EF4-FFF2-40B4-BE49-F238E27FC236}">
                <a16:creationId xmlns:a16="http://schemas.microsoft.com/office/drawing/2014/main" id="{FCE1097D-75D6-BD4D-B329-E8744F0AE339}"/>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rPr>
              <a:t>Model Consumption</a:t>
            </a:r>
          </a:p>
        </p:txBody>
      </p:sp>
      <p:grpSp>
        <p:nvGrpSpPr>
          <p:cNvPr id="7" name="Group 6">
            <a:extLst>
              <a:ext uri="{FF2B5EF4-FFF2-40B4-BE49-F238E27FC236}">
                <a16:creationId xmlns:a16="http://schemas.microsoft.com/office/drawing/2014/main" id="{9114EA58-8213-4E52-AE5D-F4D1AF2297A5}"/>
              </a:ext>
            </a:extLst>
          </p:cNvPr>
          <p:cNvGrpSpPr/>
          <p:nvPr/>
        </p:nvGrpSpPr>
        <p:grpSpPr>
          <a:xfrm>
            <a:off x="258552" y="6065174"/>
            <a:ext cx="1743908" cy="553998"/>
            <a:chOff x="5625" y="2095144"/>
            <a:chExt cx="1743908" cy="1046344"/>
          </a:xfrm>
          <a:solidFill>
            <a:srgbClr val="494949"/>
          </a:solidFill>
        </p:grpSpPr>
        <p:sp>
          <p:nvSpPr>
            <p:cNvPr id="8" name="Rectangle: Rounded Corners 7">
              <a:extLst>
                <a:ext uri="{FF2B5EF4-FFF2-40B4-BE49-F238E27FC236}">
                  <a16:creationId xmlns:a16="http://schemas.microsoft.com/office/drawing/2014/main" id="{553C52E8-185A-40E2-902E-1D48C23C1A09}"/>
                </a:ext>
              </a:extLst>
            </p:cNvPr>
            <p:cNvSpPr/>
            <p:nvPr/>
          </p:nvSpPr>
          <p:spPr>
            <a:xfrm>
              <a:off x="5625"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F3FC5C3D-D40E-4413-95DA-9D729C45F846}"/>
                </a:ext>
              </a:extLst>
            </p:cNvPr>
            <p:cNvSpPr txBox="1"/>
            <p:nvPr/>
          </p:nvSpPr>
          <p:spPr>
            <a:xfrm>
              <a:off x="36271"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Data</a:t>
              </a:r>
            </a:p>
          </p:txBody>
        </p:sp>
      </p:grpSp>
      <p:grpSp>
        <p:nvGrpSpPr>
          <p:cNvPr id="11" name="Group 10">
            <a:extLst>
              <a:ext uri="{FF2B5EF4-FFF2-40B4-BE49-F238E27FC236}">
                <a16:creationId xmlns:a16="http://schemas.microsoft.com/office/drawing/2014/main" id="{51F899E9-5E6F-4445-93F3-CCDDF0575B87}"/>
              </a:ext>
            </a:extLst>
          </p:cNvPr>
          <p:cNvGrpSpPr/>
          <p:nvPr/>
        </p:nvGrpSpPr>
        <p:grpSpPr>
          <a:xfrm>
            <a:off x="2176851" y="6254708"/>
            <a:ext cx="369708" cy="228986"/>
            <a:chOff x="1923924" y="2402071"/>
            <a:chExt cx="369708" cy="432489"/>
          </a:xfrm>
          <a:solidFill>
            <a:srgbClr val="494949"/>
          </a:solidFill>
        </p:grpSpPr>
        <p:sp>
          <p:nvSpPr>
            <p:cNvPr id="12" name="Arrow: Right 11">
              <a:extLst>
                <a:ext uri="{FF2B5EF4-FFF2-40B4-BE49-F238E27FC236}">
                  <a16:creationId xmlns:a16="http://schemas.microsoft.com/office/drawing/2014/main" id="{DF2B437D-C887-40A6-8652-7ED5A3F2BAF1}"/>
                </a:ext>
              </a:extLst>
            </p:cNvPr>
            <p:cNvSpPr/>
            <p:nvPr/>
          </p:nvSpPr>
          <p:spPr>
            <a:xfrm>
              <a:off x="1923924"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6">
              <a:extLst>
                <a:ext uri="{FF2B5EF4-FFF2-40B4-BE49-F238E27FC236}">
                  <a16:creationId xmlns:a16="http://schemas.microsoft.com/office/drawing/2014/main" id="{016738BD-EADE-4BC6-A1A4-85DDA975A507}"/>
                </a:ext>
              </a:extLst>
            </p:cNvPr>
            <p:cNvSpPr txBox="1"/>
            <p:nvPr/>
          </p:nvSpPr>
          <p:spPr>
            <a:xfrm>
              <a:off x="1923924"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0F91C5-6A32-445D-923C-037EC52C132F}"/>
              </a:ext>
            </a:extLst>
          </p:cNvPr>
          <p:cNvGrpSpPr/>
          <p:nvPr/>
        </p:nvGrpSpPr>
        <p:grpSpPr>
          <a:xfrm>
            <a:off x="2700024" y="6065174"/>
            <a:ext cx="1743908" cy="553998"/>
            <a:chOff x="2447097" y="2095144"/>
            <a:chExt cx="1743908" cy="1046344"/>
          </a:xfrm>
          <a:solidFill>
            <a:srgbClr val="494949"/>
          </a:solidFill>
        </p:grpSpPr>
        <p:sp>
          <p:nvSpPr>
            <p:cNvPr id="15" name="Rectangle: Rounded Corners 14">
              <a:extLst>
                <a:ext uri="{FF2B5EF4-FFF2-40B4-BE49-F238E27FC236}">
                  <a16:creationId xmlns:a16="http://schemas.microsoft.com/office/drawing/2014/main" id="{DF50C247-C8A8-48F2-AFA5-824B21EA237C}"/>
                </a:ext>
              </a:extLst>
            </p:cNvPr>
            <p:cNvSpPr/>
            <p:nvPr/>
          </p:nvSpPr>
          <p:spPr>
            <a:xfrm>
              <a:off x="2447097"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8">
              <a:extLst>
                <a:ext uri="{FF2B5EF4-FFF2-40B4-BE49-F238E27FC236}">
                  <a16:creationId xmlns:a16="http://schemas.microsoft.com/office/drawing/2014/main" id="{DE61BD61-00DA-4CCB-A200-259D61FE6A02}"/>
                </a:ext>
              </a:extLst>
            </p:cNvPr>
            <p:cNvSpPr txBox="1"/>
            <p:nvPr/>
          </p:nvSpPr>
          <p:spPr>
            <a:xfrm>
              <a:off x="2477743"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Extract Features </a:t>
              </a:r>
            </a:p>
          </p:txBody>
        </p:sp>
      </p:grpSp>
      <p:grpSp>
        <p:nvGrpSpPr>
          <p:cNvPr id="17" name="Group 16">
            <a:extLst>
              <a:ext uri="{FF2B5EF4-FFF2-40B4-BE49-F238E27FC236}">
                <a16:creationId xmlns:a16="http://schemas.microsoft.com/office/drawing/2014/main" id="{7AB5CAA8-FD30-4E2F-BA70-82C88668A0E0}"/>
              </a:ext>
            </a:extLst>
          </p:cNvPr>
          <p:cNvGrpSpPr/>
          <p:nvPr/>
        </p:nvGrpSpPr>
        <p:grpSpPr>
          <a:xfrm>
            <a:off x="4618323" y="6254708"/>
            <a:ext cx="369708" cy="228986"/>
            <a:chOff x="4365396" y="2402071"/>
            <a:chExt cx="369708" cy="432489"/>
          </a:xfrm>
          <a:solidFill>
            <a:srgbClr val="494949"/>
          </a:solidFill>
        </p:grpSpPr>
        <p:sp>
          <p:nvSpPr>
            <p:cNvPr id="18" name="Arrow: Right 17">
              <a:extLst>
                <a:ext uri="{FF2B5EF4-FFF2-40B4-BE49-F238E27FC236}">
                  <a16:creationId xmlns:a16="http://schemas.microsoft.com/office/drawing/2014/main" id="{DB454B2B-3DC3-490E-B64C-893D48783CA2}"/>
                </a:ext>
              </a:extLst>
            </p:cNvPr>
            <p:cNvSpPr/>
            <p:nvPr/>
          </p:nvSpPr>
          <p:spPr>
            <a:xfrm>
              <a:off x="4365396"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10">
              <a:extLst>
                <a:ext uri="{FF2B5EF4-FFF2-40B4-BE49-F238E27FC236}">
                  <a16:creationId xmlns:a16="http://schemas.microsoft.com/office/drawing/2014/main" id="{479CCA0F-6360-46AA-AC33-30A0B7403FE5}"/>
                </a:ext>
              </a:extLst>
            </p:cNvPr>
            <p:cNvSpPr txBox="1"/>
            <p:nvPr/>
          </p:nvSpPr>
          <p:spPr>
            <a:xfrm>
              <a:off x="4365396"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AD52A0B-7EEB-4C2E-B89C-31485281E22B}"/>
              </a:ext>
            </a:extLst>
          </p:cNvPr>
          <p:cNvGrpSpPr/>
          <p:nvPr/>
        </p:nvGrpSpPr>
        <p:grpSpPr>
          <a:xfrm>
            <a:off x="5141495" y="6065174"/>
            <a:ext cx="1743908" cy="553998"/>
            <a:chOff x="4888568" y="2095144"/>
            <a:chExt cx="1743908" cy="1046344"/>
          </a:xfrm>
          <a:solidFill>
            <a:srgbClr val="494949"/>
          </a:solidFill>
        </p:grpSpPr>
        <p:sp>
          <p:nvSpPr>
            <p:cNvPr id="21" name="Rectangle: Rounded Corners 20">
              <a:extLst>
                <a:ext uri="{FF2B5EF4-FFF2-40B4-BE49-F238E27FC236}">
                  <a16:creationId xmlns:a16="http://schemas.microsoft.com/office/drawing/2014/main" id="{6F7DAF8F-A857-4C4F-8E2F-8B4A543D2D6F}"/>
                </a:ext>
              </a:extLst>
            </p:cNvPr>
            <p:cNvSpPr/>
            <p:nvPr/>
          </p:nvSpPr>
          <p:spPr>
            <a:xfrm>
              <a:off x="4888568"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Rounded Corners 12">
              <a:extLst>
                <a:ext uri="{FF2B5EF4-FFF2-40B4-BE49-F238E27FC236}">
                  <a16:creationId xmlns:a16="http://schemas.microsoft.com/office/drawing/2014/main" id="{4B227549-20CF-47FC-B002-A75CB147DD15}"/>
                </a:ext>
              </a:extLst>
            </p:cNvPr>
            <p:cNvSpPr txBox="1"/>
            <p:nvPr/>
          </p:nvSpPr>
          <p:spPr>
            <a:xfrm>
              <a:off x="4919214"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Model </a:t>
              </a:r>
            </a:p>
          </p:txBody>
        </p:sp>
      </p:grpSp>
      <p:grpSp>
        <p:nvGrpSpPr>
          <p:cNvPr id="23" name="Group 22">
            <a:extLst>
              <a:ext uri="{FF2B5EF4-FFF2-40B4-BE49-F238E27FC236}">
                <a16:creationId xmlns:a16="http://schemas.microsoft.com/office/drawing/2014/main" id="{7BA34C49-9ADB-42AC-9BD0-33DA52525E6D}"/>
              </a:ext>
            </a:extLst>
          </p:cNvPr>
          <p:cNvGrpSpPr/>
          <p:nvPr/>
        </p:nvGrpSpPr>
        <p:grpSpPr>
          <a:xfrm>
            <a:off x="7059794" y="6254708"/>
            <a:ext cx="369708" cy="228986"/>
            <a:chOff x="6806867" y="2402071"/>
            <a:chExt cx="369708" cy="432489"/>
          </a:xfrm>
          <a:solidFill>
            <a:srgbClr val="494949"/>
          </a:solidFill>
        </p:grpSpPr>
        <p:sp>
          <p:nvSpPr>
            <p:cNvPr id="24" name="Arrow: Right 23">
              <a:extLst>
                <a:ext uri="{FF2B5EF4-FFF2-40B4-BE49-F238E27FC236}">
                  <a16:creationId xmlns:a16="http://schemas.microsoft.com/office/drawing/2014/main" id="{59078D09-9461-493F-9DAB-C3769702354A}"/>
                </a:ext>
              </a:extLst>
            </p:cNvPr>
            <p:cNvSpPr/>
            <p:nvPr/>
          </p:nvSpPr>
          <p:spPr>
            <a:xfrm>
              <a:off x="6806867"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Arrow: Right 14">
              <a:extLst>
                <a:ext uri="{FF2B5EF4-FFF2-40B4-BE49-F238E27FC236}">
                  <a16:creationId xmlns:a16="http://schemas.microsoft.com/office/drawing/2014/main" id="{0BB05A7F-FEF5-409B-BF5D-9F4BB9584528}"/>
                </a:ext>
              </a:extLst>
            </p:cNvPr>
            <p:cNvSpPr txBox="1"/>
            <p:nvPr/>
          </p:nvSpPr>
          <p:spPr>
            <a:xfrm>
              <a:off x="6806867"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4E9EAC98-F3B7-4148-AE1D-8B1982C7533C}"/>
              </a:ext>
            </a:extLst>
          </p:cNvPr>
          <p:cNvGrpSpPr/>
          <p:nvPr/>
        </p:nvGrpSpPr>
        <p:grpSpPr>
          <a:xfrm>
            <a:off x="7582967" y="6065174"/>
            <a:ext cx="1743908" cy="553998"/>
            <a:chOff x="7330040" y="2095144"/>
            <a:chExt cx="1743908" cy="1046344"/>
          </a:xfrm>
          <a:solidFill>
            <a:srgbClr val="505050"/>
          </a:solidFill>
        </p:grpSpPr>
        <p:sp>
          <p:nvSpPr>
            <p:cNvPr id="27" name="Rectangle: Rounded Corners 26">
              <a:extLst>
                <a:ext uri="{FF2B5EF4-FFF2-40B4-BE49-F238E27FC236}">
                  <a16:creationId xmlns:a16="http://schemas.microsoft.com/office/drawing/2014/main" id="{0D157E9F-D720-4251-ABF5-F58482F991C4}"/>
                </a:ext>
              </a:extLst>
            </p:cNvPr>
            <p:cNvSpPr/>
            <p:nvPr/>
          </p:nvSpPr>
          <p:spPr>
            <a:xfrm>
              <a:off x="7330040"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16">
              <a:extLst>
                <a:ext uri="{FF2B5EF4-FFF2-40B4-BE49-F238E27FC236}">
                  <a16:creationId xmlns:a16="http://schemas.microsoft.com/office/drawing/2014/main" id="{8937A025-3F23-48D8-B1A9-EFA4DB594383}"/>
                </a:ext>
              </a:extLst>
            </p:cNvPr>
            <p:cNvSpPr txBox="1"/>
            <p:nvPr/>
          </p:nvSpPr>
          <p:spPr>
            <a:xfrm>
              <a:off x="7360686"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Model  </a:t>
              </a:r>
            </a:p>
          </p:txBody>
        </p:sp>
      </p:grpSp>
      <p:grpSp>
        <p:nvGrpSpPr>
          <p:cNvPr id="29" name="Group 28">
            <a:extLst>
              <a:ext uri="{FF2B5EF4-FFF2-40B4-BE49-F238E27FC236}">
                <a16:creationId xmlns:a16="http://schemas.microsoft.com/office/drawing/2014/main" id="{D3887825-580B-41EC-B141-DFA23A16EE3E}"/>
              </a:ext>
            </a:extLst>
          </p:cNvPr>
          <p:cNvGrpSpPr/>
          <p:nvPr/>
        </p:nvGrpSpPr>
        <p:grpSpPr>
          <a:xfrm>
            <a:off x="9501266" y="6254708"/>
            <a:ext cx="369708" cy="228986"/>
            <a:chOff x="9248339" y="2402071"/>
            <a:chExt cx="369708" cy="432489"/>
          </a:xfrm>
          <a:solidFill>
            <a:srgbClr val="494949"/>
          </a:solidFill>
        </p:grpSpPr>
        <p:sp>
          <p:nvSpPr>
            <p:cNvPr id="30" name="Arrow: Right 29">
              <a:extLst>
                <a:ext uri="{FF2B5EF4-FFF2-40B4-BE49-F238E27FC236}">
                  <a16:creationId xmlns:a16="http://schemas.microsoft.com/office/drawing/2014/main" id="{31072251-359D-4F8B-A74C-7281AB0F18FE}"/>
                </a:ext>
              </a:extLst>
            </p:cNvPr>
            <p:cNvSpPr/>
            <p:nvPr/>
          </p:nvSpPr>
          <p:spPr>
            <a:xfrm>
              <a:off x="9248339" y="2402071"/>
              <a:ext cx="369708" cy="43248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Arrow: Right 18">
              <a:extLst>
                <a:ext uri="{FF2B5EF4-FFF2-40B4-BE49-F238E27FC236}">
                  <a16:creationId xmlns:a16="http://schemas.microsoft.com/office/drawing/2014/main" id="{B0CA83DC-E945-4ECD-9286-DEBB1FD98048}"/>
                </a:ext>
              </a:extLst>
            </p:cNvPr>
            <p:cNvSpPr txBox="1"/>
            <p:nvPr/>
          </p:nvSpPr>
          <p:spPr>
            <a:xfrm>
              <a:off x="9248339" y="2488569"/>
              <a:ext cx="258796" cy="2594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58AD57FA-84C7-480D-BD3C-B86CE2344AC4}"/>
              </a:ext>
            </a:extLst>
          </p:cNvPr>
          <p:cNvGrpSpPr/>
          <p:nvPr/>
        </p:nvGrpSpPr>
        <p:grpSpPr>
          <a:xfrm>
            <a:off x="10024439" y="6065174"/>
            <a:ext cx="1743908" cy="553998"/>
            <a:chOff x="9771512" y="2095144"/>
            <a:chExt cx="1743908" cy="1046344"/>
          </a:xfrm>
          <a:solidFill>
            <a:srgbClr val="0070C0"/>
          </a:solidFill>
        </p:grpSpPr>
        <p:sp>
          <p:nvSpPr>
            <p:cNvPr id="33" name="Rectangle: Rounded Corners 32">
              <a:extLst>
                <a:ext uri="{FF2B5EF4-FFF2-40B4-BE49-F238E27FC236}">
                  <a16:creationId xmlns:a16="http://schemas.microsoft.com/office/drawing/2014/main" id="{E9DFC4F4-1409-48E8-B8B4-2828DF4CE319}"/>
                </a:ext>
              </a:extLst>
            </p:cNvPr>
            <p:cNvSpPr/>
            <p:nvPr/>
          </p:nvSpPr>
          <p:spPr>
            <a:xfrm>
              <a:off x="9771512" y="2095144"/>
              <a:ext cx="1743908" cy="1046344"/>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ectangle: Rounded Corners 20">
              <a:extLst>
                <a:ext uri="{FF2B5EF4-FFF2-40B4-BE49-F238E27FC236}">
                  <a16:creationId xmlns:a16="http://schemas.microsoft.com/office/drawing/2014/main" id="{5773CD80-9C57-48F2-BA10-A0B1A4F9B216}"/>
                </a:ext>
              </a:extLst>
            </p:cNvPr>
            <p:cNvSpPr txBox="1"/>
            <p:nvPr/>
          </p:nvSpPr>
          <p:spPr>
            <a:xfrm>
              <a:off x="9802158" y="2125790"/>
              <a:ext cx="1682616" cy="9850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Model consumption </a:t>
              </a:r>
            </a:p>
          </p:txBody>
        </p:sp>
      </p:grpSp>
    </p:spTree>
    <p:extLst>
      <p:ext uri="{BB962C8B-B14F-4D97-AF65-F5344CB8AC3E}">
        <p14:creationId xmlns:p14="http://schemas.microsoft.com/office/powerpoint/2010/main" val="18298982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extLst/>
          </p:nvPr>
        </p:nvGraphicFramePr>
        <p:xfrm>
          <a:off x="335477" y="901700"/>
          <a:ext cx="11521046" cy="5236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Semibold"/>
                <a:ea typeface="+mj-ea"/>
                <a:cs typeface="Calibri Light" panose="020F0302020204030204" pitchFamily="34" charset="0"/>
              </a:rPr>
              <a:t>Machine Learning is </a:t>
            </a:r>
            <a:r>
              <a:rPr kumimoji="0" lang="en-US" sz="4400" b="1" i="0" u="none" strike="noStrike" kern="1200" cap="none" spc="0" normalizeH="0" baseline="0" noProof="0" dirty="0">
                <a:ln>
                  <a:noFill/>
                </a:ln>
                <a:solidFill>
                  <a:srgbClr val="0070C0"/>
                </a:solidFill>
                <a:effectLst/>
                <a:uLnTx/>
                <a:uFillTx/>
                <a:latin typeface="Segoe UI Semibold"/>
                <a:ea typeface="+mj-ea"/>
                <a:cs typeface="Calibri Light" panose="020F0302020204030204" pitchFamily="34" charset="0"/>
              </a:rPr>
              <a:t>Iterative</a:t>
            </a:r>
          </a:p>
        </p:txBody>
      </p:sp>
      <p:sp>
        <p:nvSpPr>
          <p:cNvPr id="15" name="Curved Up Arrow 10">
            <a:extLst>
              <a:ext uri="{FF2B5EF4-FFF2-40B4-BE49-F238E27FC236}">
                <a16:creationId xmlns:a16="http://schemas.microsoft.com/office/drawing/2014/main" id="{C51A9AB1-5759-4E2D-BC8E-F2F6F5D8CEA5}"/>
              </a:ext>
            </a:extLst>
          </p:cNvPr>
          <p:cNvSpPr/>
          <p:nvPr/>
        </p:nvSpPr>
        <p:spPr bwMode="auto">
          <a:xfrm flipH="1">
            <a:off x="3037016" y="4521200"/>
            <a:ext cx="5764083" cy="2209800"/>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extBox 8">
            <a:extLst>
              <a:ext uri="{FF2B5EF4-FFF2-40B4-BE49-F238E27FC236}">
                <a16:creationId xmlns:a16="http://schemas.microsoft.com/office/drawing/2014/main" id="{6E77E43F-3280-4827-A720-5063F183815D}"/>
              </a:ext>
            </a:extLst>
          </p:cNvPr>
          <p:cNvSpPr txBox="1"/>
          <p:nvPr/>
        </p:nvSpPr>
        <p:spPr>
          <a:xfrm>
            <a:off x="3037017" y="2221388"/>
            <a:ext cx="13393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ML Pipeline</a:t>
            </a:r>
          </a:p>
        </p:txBody>
      </p:sp>
      <p:cxnSp>
        <p:nvCxnSpPr>
          <p:cNvPr id="10" name="Straight Arrow Connector 9">
            <a:extLst>
              <a:ext uri="{FF2B5EF4-FFF2-40B4-BE49-F238E27FC236}">
                <a16:creationId xmlns:a16="http://schemas.microsoft.com/office/drawing/2014/main" id="{F9EB7C2D-C103-4F96-94DB-3BABB4338A78}"/>
              </a:ext>
            </a:extLst>
          </p:cNvPr>
          <p:cNvCxnSpPr>
            <a:cxnSpLocks/>
          </p:cNvCxnSpPr>
          <p:nvPr/>
        </p:nvCxnSpPr>
        <p:spPr>
          <a:xfrm flipH="1">
            <a:off x="369271" y="2375277"/>
            <a:ext cx="246594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BEB592-B15C-4D0C-9FCE-62B1DABBDD0A}"/>
              </a:ext>
            </a:extLst>
          </p:cNvPr>
          <p:cNvCxnSpPr>
            <a:cxnSpLocks/>
          </p:cNvCxnSpPr>
          <p:nvPr/>
        </p:nvCxnSpPr>
        <p:spPr>
          <a:xfrm>
            <a:off x="4427157" y="2375277"/>
            <a:ext cx="258324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650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CE1097D-75D6-BD4D-B329-E8744F0AE339}"/>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Improving the model</a:t>
            </a:r>
          </a:p>
        </p:txBody>
      </p:sp>
      <p:sp>
        <p:nvSpPr>
          <p:cNvPr id="2" name="Rectangle 1">
            <a:extLst>
              <a:ext uri="{FF2B5EF4-FFF2-40B4-BE49-F238E27FC236}">
                <a16:creationId xmlns:a16="http://schemas.microsoft.com/office/drawing/2014/main" id="{80A04268-6394-4082-92F0-36C8245D3221}"/>
              </a:ext>
            </a:extLst>
          </p:cNvPr>
          <p:cNvSpPr/>
          <p:nvPr/>
        </p:nvSpPr>
        <p:spPr>
          <a:xfrm>
            <a:off x="4238408" y="3258184"/>
            <a:ext cx="7298601" cy="590931"/>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1800" b="0" i="0" u="none" strike="noStrike" kern="1200" cap="none" spc="0" normalizeH="0" baseline="0" noProof="0" dirty="0">
                <a:ln>
                  <a:noFill/>
                </a:ln>
                <a:solidFill>
                  <a:prstClr val="white"/>
                </a:solidFill>
                <a:effectLst/>
                <a:uLnTx/>
                <a:uFillTx/>
                <a:latin typeface="Work Sans"/>
                <a:ea typeface="+mn-ea"/>
                <a:cs typeface="+mn-cs"/>
                <a:sym typeface="Work Sans"/>
              </a:rPr>
              <a:t>“Programming the Unprogrammable” “Programming the Unprogrammable”</a:t>
            </a:r>
          </a:p>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endParaRPr kumimoji="0" lang="en-US" sz="1800" b="0" i="0" u="none" strike="noStrike" kern="1200" cap="none" spc="0" normalizeH="0" baseline="0" noProof="0" dirty="0">
              <a:ln>
                <a:noFill/>
              </a:ln>
              <a:solidFill>
                <a:prstClr val="white"/>
              </a:solidFill>
              <a:effectLst/>
              <a:uLnTx/>
              <a:uFillTx/>
              <a:latin typeface="Work Sans"/>
              <a:ea typeface="+mn-ea"/>
              <a:cs typeface="+mn-cs"/>
              <a:sym typeface="Work Sans"/>
            </a:endParaRPr>
          </a:p>
        </p:txBody>
      </p:sp>
      <p:graphicFrame>
        <p:nvGraphicFramePr>
          <p:cNvPr id="3" name="Diagram 2">
            <a:extLst>
              <a:ext uri="{FF2B5EF4-FFF2-40B4-BE49-F238E27FC236}">
                <a16:creationId xmlns:a16="http://schemas.microsoft.com/office/drawing/2014/main" id="{144DE963-D604-47CC-B785-2F6B30505382}"/>
              </a:ext>
            </a:extLst>
          </p:cNvPr>
          <p:cNvGraphicFramePr/>
          <p:nvPr>
            <p:extLst/>
          </p:nvPr>
        </p:nvGraphicFramePr>
        <p:xfrm>
          <a:off x="2032000" y="119618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1737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6121A9-F622-4084-96B5-FFF20463F659}"/>
              </a:ext>
            </a:extLst>
          </p:cNvPr>
          <p:cNvSpPr/>
          <p:nvPr/>
        </p:nvSpPr>
        <p:spPr>
          <a:xfrm>
            <a:off x="373488" y="1455235"/>
            <a:ext cx="9486900" cy="192052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All About Pipelines!</a:t>
            </a:r>
          </a:p>
          <a:p>
            <a:pPr marL="0" marR="0" lvl="0" indent="0" algn="l" defTabSz="914400" rtl="0" eaLnBrk="1" fontAlgn="auto" latinLnBrk="0" hangingPunct="1">
              <a:lnSpc>
                <a:spcPct val="90000"/>
              </a:lnSpc>
              <a:spcBef>
                <a:spcPts val="0"/>
              </a:spcBef>
              <a:spcAft>
                <a:spcPts val="0"/>
              </a:spcAft>
              <a:buClr>
                <a:sysClr val="windowText" lastClr="000000"/>
              </a:buClr>
              <a:buSzPts val="1100"/>
              <a:buFontTx/>
              <a:buNone/>
              <a:tabLst/>
              <a:defRPr/>
            </a:pPr>
            <a:r>
              <a:rPr kumimoji="0" lang="en-US" sz="6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Work Sans"/>
              </a:rPr>
              <a:t>(Taxi Fare)</a:t>
            </a:r>
          </a:p>
        </p:txBody>
      </p:sp>
      <p:sp>
        <p:nvSpPr>
          <p:cNvPr id="6" name="Shape 49">
            <a:extLst>
              <a:ext uri="{FF2B5EF4-FFF2-40B4-BE49-F238E27FC236}">
                <a16:creationId xmlns:a16="http://schemas.microsoft.com/office/drawing/2014/main" id="{44C92264-D581-4E08-AB80-09A7E4FB3EB9}"/>
              </a:ext>
            </a:extLst>
          </p:cNvPr>
          <p:cNvSpPr/>
          <p:nvPr/>
        </p:nvSpPr>
        <p:spPr>
          <a:xfrm>
            <a:off x="0" y="6336158"/>
            <a:ext cx="12192000" cy="524800"/>
          </a:xfrm>
          <a:prstGeom prst="rect">
            <a:avLst/>
          </a:prstGeom>
          <a:solidFill>
            <a:srgbClr val="E3008C"/>
          </a:solidFill>
          <a:ln>
            <a:solidFill>
              <a:srgbClr val="E3008C"/>
            </a:solidFill>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Work Sans Light"/>
              <a:ea typeface="Work Sans Light"/>
              <a:cs typeface="Work Sans Light"/>
              <a:sym typeface="Work Sans Light"/>
            </a:endParaRPr>
          </a:p>
        </p:txBody>
      </p:sp>
      <p:pic>
        <p:nvPicPr>
          <p:cNvPr id="7" name="Picture 6">
            <a:extLst>
              <a:ext uri="{FF2B5EF4-FFF2-40B4-BE49-F238E27FC236}">
                <a16:creationId xmlns:a16="http://schemas.microsoft.com/office/drawing/2014/main" id="{A4CC28D3-27A4-46F1-A11A-4B71AA8F51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Tree>
    <p:extLst>
      <p:ext uri="{BB962C8B-B14F-4D97-AF65-F5344CB8AC3E}">
        <p14:creationId xmlns:p14="http://schemas.microsoft.com/office/powerpoint/2010/main" val="36754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3" name="TextBox 12">
            <a:extLst>
              <a:ext uri="{FF2B5EF4-FFF2-40B4-BE49-F238E27FC236}">
                <a16:creationId xmlns:a16="http://schemas.microsoft.com/office/drawing/2014/main" id="{1686E4C3-CD8A-4BF7-A53B-0D49EA82B0E6}"/>
              </a:ext>
            </a:extLst>
          </p:cNvPr>
          <p:cNvSpPr txBox="1"/>
          <p:nvPr/>
        </p:nvSpPr>
        <p:spPr>
          <a:xfrm>
            <a:off x="11600553" y="0"/>
            <a:ext cx="444352" cy="37856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41042559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13" name="TextBox 12">
            <a:extLst>
              <a:ext uri="{FF2B5EF4-FFF2-40B4-BE49-F238E27FC236}">
                <a16:creationId xmlns:a16="http://schemas.microsoft.com/office/drawing/2014/main" id="{1686E4C3-CD8A-4BF7-A53B-0D49EA82B0E6}"/>
              </a:ext>
            </a:extLst>
          </p:cNvPr>
          <p:cNvSpPr txBox="1"/>
          <p:nvPr/>
        </p:nvSpPr>
        <p:spPr>
          <a:xfrm>
            <a:off x="11672808" y="-590719"/>
            <a:ext cx="444352" cy="37856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35244189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Machine Learning Process</a:t>
            </a:r>
          </a:p>
        </p:txBody>
      </p:sp>
      <p:pic>
        <p:nvPicPr>
          <p:cNvPr id="4" name="Picture 3"/>
          <p:cNvPicPr>
            <a:picLocks noChangeAspect="1"/>
          </p:cNvPicPr>
          <p:nvPr/>
        </p:nvPicPr>
        <p:blipFill>
          <a:blip r:embed="rId3"/>
          <a:stretch>
            <a:fillRect/>
          </a:stretch>
        </p:blipFill>
        <p:spPr>
          <a:xfrm>
            <a:off x="1669521" y="1815940"/>
            <a:ext cx="8848725" cy="3905250"/>
          </a:xfrm>
          <a:prstGeom prst="rect">
            <a:avLst/>
          </a:prstGeom>
        </p:spPr>
      </p:pic>
      <p:sp>
        <p:nvSpPr>
          <p:cNvPr id="5" name="TextBox 4"/>
          <p:cNvSpPr txBox="1"/>
          <p:nvPr/>
        </p:nvSpPr>
        <p:spPr>
          <a:xfrm>
            <a:off x="3836181" y="5846635"/>
            <a:ext cx="4515403" cy="193899"/>
          </a:xfrm>
          <a:prstGeom prst="rect">
            <a:avLst/>
          </a:prstGeom>
          <a:noFill/>
        </p:spPr>
        <p:txBody>
          <a:bodyPr wrap="non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p>
        </p:txBody>
      </p:sp>
    </p:spTree>
    <p:extLst>
      <p:ext uri="{BB962C8B-B14F-4D97-AF65-F5344CB8AC3E}">
        <p14:creationId xmlns:p14="http://schemas.microsoft.com/office/powerpoint/2010/main" val="2642994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13" name="TextBox 12">
            <a:extLst>
              <a:ext uri="{FF2B5EF4-FFF2-40B4-BE49-F238E27FC236}">
                <a16:creationId xmlns:a16="http://schemas.microsoft.com/office/drawing/2014/main" id="{1686E4C3-CD8A-4BF7-A53B-0D49EA82B0E6}"/>
              </a:ext>
            </a:extLst>
          </p:cNvPr>
          <p:cNvSpPr txBox="1"/>
          <p:nvPr/>
        </p:nvSpPr>
        <p:spPr>
          <a:xfrm>
            <a:off x="11672808" y="-590719"/>
            <a:ext cx="444352" cy="31700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CB7F2F86-723B-4E45-BF88-07F3C6ECCEFD}"/>
              </a:ext>
            </a:extLst>
          </p:cNvPr>
          <p:cNvSpPr txBox="1"/>
          <p:nvPr/>
        </p:nvSpPr>
        <p:spPr>
          <a:xfrm>
            <a:off x="0" y="358065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937270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13" name="TextBox 12">
            <a:extLst>
              <a:ext uri="{FF2B5EF4-FFF2-40B4-BE49-F238E27FC236}">
                <a16:creationId xmlns:a16="http://schemas.microsoft.com/office/drawing/2014/main" id="{1686E4C3-CD8A-4BF7-A53B-0D49EA82B0E6}"/>
              </a:ext>
            </a:extLst>
          </p:cNvPr>
          <p:cNvSpPr txBox="1"/>
          <p:nvPr/>
        </p:nvSpPr>
        <p:spPr>
          <a:xfrm>
            <a:off x="11672808" y="-590719"/>
            <a:ext cx="444352"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CB7F2F86-723B-4E45-BF88-07F3C6ECCEFD}"/>
              </a:ext>
            </a:extLst>
          </p:cNvPr>
          <p:cNvSpPr txBox="1"/>
          <p:nvPr/>
        </p:nvSpPr>
        <p:spPr>
          <a:xfrm>
            <a:off x="0" y="358065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9" name="TextBox 18">
            <a:extLst>
              <a:ext uri="{FF2B5EF4-FFF2-40B4-BE49-F238E27FC236}">
                <a16:creationId xmlns:a16="http://schemas.microsoft.com/office/drawing/2014/main" id="{95F0D6BB-604E-4474-B20A-FB85A299B75A}"/>
              </a:ext>
            </a:extLst>
          </p:cNvPr>
          <p:cNvSpPr txBox="1"/>
          <p:nvPr/>
        </p:nvSpPr>
        <p:spPr>
          <a:xfrm>
            <a:off x="0" y="5363389"/>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22734811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13" name="TextBox 12">
            <a:extLst>
              <a:ext uri="{FF2B5EF4-FFF2-40B4-BE49-F238E27FC236}">
                <a16:creationId xmlns:a16="http://schemas.microsoft.com/office/drawing/2014/main" id="{1686E4C3-CD8A-4BF7-A53B-0D49EA82B0E6}"/>
              </a:ext>
            </a:extLst>
          </p:cNvPr>
          <p:cNvSpPr txBox="1"/>
          <p:nvPr/>
        </p:nvSpPr>
        <p:spPr>
          <a:xfrm>
            <a:off x="11672808" y="-590719"/>
            <a:ext cx="444352" cy="19389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CB7F2F86-723B-4E45-BF88-07F3C6ECCEFD}"/>
              </a:ext>
            </a:extLst>
          </p:cNvPr>
          <p:cNvSpPr txBox="1"/>
          <p:nvPr/>
        </p:nvSpPr>
        <p:spPr>
          <a:xfrm>
            <a:off x="0" y="358065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9" name="TextBox 18">
            <a:extLst>
              <a:ext uri="{FF2B5EF4-FFF2-40B4-BE49-F238E27FC236}">
                <a16:creationId xmlns:a16="http://schemas.microsoft.com/office/drawing/2014/main" id="{95F0D6BB-604E-4474-B20A-FB85A299B75A}"/>
              </a:ext>
            </a:extLst>
          </p:cNvPr>
          <p:cNvSpPr txBox="1"/>
          <p:nvPr/>
        </p:nvSpPr>
        <p:spPr>
          <a:xfrm>
            <a:off x="0" y="5363389"/>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21" name="TextBox 20">
            <a:extLst>
              <a:ext uri="{FF2B5EF4-FFF2-40B4-BE49-F238E27FC236}">
                <a16:creationId xmlns:a16="http://schemas.microsoft.com/office/drawing/2014/main" id="{34B82BF1-896C-46A3-8824-C2964ECD526C}"/>
              </a:ext>
            </a:extLst>
          </p:cNvPr>
          <p:cNvSpPr txBox="1"/>
          <p:nvPr/>
        </p:nvSpPr>
        <p:spPr>
          <a:xfrm>
            <a:off x="0" y="281567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Tree>
    <p:extLst>
      <p:ext uri="{BB962C8B-B14F-4D97-AF65-F5344CB8AC3E}">
        <p14:creationId xmlns:p14="http://schemas.microsoft.com/office/powerpoint/2010/main" val="11785883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13" name="TextBox 12">
            <a:extLst>
              <a:ext uri="{FF2B5EF4-FFF2-40B4-BE49-F238E27FC236}">
                <a16:creationId xmlns:a16="http://schemas.microsoft.com/office/drawing/2014/main" id="{1686E4C3-CD8A-4BF7-A53B-0D49EA82B0E6}"/>
              </a:ext>
            </a:extLst>
          </p:cNvPr>
          <p:cNvSpPr txBox="1"/>
          <p:nvPr/>
        </p:nvSpPr>
        <p:spPr>
          <a:xfrm>
            <a:off x="11672808" y="-590719"/>
            <a:ext cx="444352"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CB7F2F86-723B-4E45-BF88-07F3C6ECCEFD}"/>
              </a:ext>
            </a:extLst>
          </p:cNvPr>
          <p:cNvSpPr txBox="1"/>
          <p:nvPr/>
        </p:nvSpPr>
        <p:spPr>
          <a:xfrm>
            <a:off x="0" y="358065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9" name="TextBox 18">
            <a:extLst>
              <a:ext uri="{FF2B5EF4-FFF2-40B4-BE49-F238E27FC236}">
                <a16:creationId xmlns:a16="http://schemas.microsoft.com/office/drawing/2014/main" id="{95F0D6BB-604E-4474-B20A-FB85A299B75A}"/>
              </a:ext>
            </a:extLst>
          </p:cNvPr>
          <p:cNvSpPr txBox="1"/>
          <p:nvPr/>
        </p:nvSpPr>
        <p:spPr>
          <a:xfrm>
            <a:off x="0" y="5363389"/>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21" name="TextBox 20">
            <a:extLst>
              <a:ext uri="{FF2B5EF4-FFF2-40B4-BE49-F238E27FC236}">
                <a16:creationId xmlns:a16="http://schemas.microsoft.com/office/drawing/2014/main" id="{34B82BF1-896C-46A3-8824-C2964ECD526C}"/>
              </a:ext>
            </a:extLst>
          </p:cNvPr>
          <p:cNvSpPr txBox="1"/>
          <p:nvPr/>
        </p:nvSpPr>
        <p:spPr>
          <a:xfrm>
            <a:off x="0" y="281567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2" name="TextBox 21">
            <a:extLst>
              <a:ext uri="{FF2B5EF4-FFF2-40B4-BE49-F238E27FC236}">
                <a16:creationId xmlns:a16="http://schemas.microsoft.com/office/drawing/2014/main" id="{D9A0CED0-7E74-4915-96BC-E761294EE559}"/>
              </a:ext>
            </a:extLst>
          </p:cNvPr>
          <p:cNvSpPr txBox="1"/>
          <p:nvPr/>
        </p:nvSpPr>
        <p:spPr>
          <a:xfrm>
            <a:off x="12917" y="4523470"/>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17024440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2778297"/>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366160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5446306"/>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2877233"/>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0" y="4622795"/>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1" y="194139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
        <p:nvSpPr>
          <p:cNvPr id="2" name="TextBox 1">
            <a:extLst>
              <a:ext uri="{FF2B5EF4-FFF2-40B4-BE49-F238E27FC236}">
                <a16:creationId xmlns:a16="http://schemas.microsoft.com/office/drawing/2014/main" id="{F84930E5-BA60-43B6-BB92-77888A47869F}"/>
              </a:ext>
            </a:extLst>
          </p:cNvPr>
          <p:cNvSpPr txBox="1"/>
          <p:nvPr/>
        </p:nvSpPr>
        <p:spPr>
          <a:xfrm>
            <a:off x="0" y="115671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5" name="TextBox 14">
            <a:extLst>
              <a:ext uri="{FF2B5EF4-FFF2-40B4-BE49-F238E27FC236}">
                <a16:creationId xmlns:a16="http://schemas.microsoft.com/office/drawing/2014/main" id="{CB7F2F86-723B-4E45-BF88-07F3C6ECCEFD}"/>
              </a:ext>
            </a:extLst>
          </p:cNvPr>
          <p:cNvSpPr txBox="1"/>
          <p:nvPr/>
        </p:nvSpPr>
        <p:spPr>
          <a:xfrm>
            <a:off x="0" y="358065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9" name="TextBox 18">
            <a:extLst>
              <a:ext uri="{FF2B5EF4-FFF2-40B4-BE49-F238E27FC236}">
                <a16:creationId xmlns:a16="http://schemas.microsoft.com/office/drawing/2014/main" id="{95F0D6BB-604E-4474-B20A-FB85A299B75A}"/>
              </a:ext>
            </a:extLst>
          </p:cNvPr>
          <p:cNvSpPr txBox="1"/>
          <p:nvPr/>
        </p:nvSpPr>
        <p:spPr>
          <a:xfrm>
            <a:off x="0" y="5363389"/>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21" name="TextBox 20">
            <a:extLst>
              <a:ext uri="{FF2B5EF4-FFF2-40B4-BE49-F238E27FC236}">
                <a16:creationId xmlns:a16="http://schemas.microsoft.com/office/drawing/2014/main" id="{34B82BF1-896C-46A3-8824-C2964ECD526C}"/>
              </a:ext>
            </a:extLst>
          </p:cNvPr>
          <p:cNvSpPr txBox="1"/>
          <p:nvPr/>
        </p:nvSpPr>
        <p:spPr>
          <a:xfrm>
            <a:off x="0" y="2815678"/>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2" name="TextBox 21">
            <a:extLst>
              <a:ext uri="{FF2B5EF4-FFF2-40B4-BE49-F238E27FC236}">
                <a16:creationId xmlns:a16="http://schemas.microsoft.com/office/drawing/2014/main" id="{D9A0CED0-7E74-4915-96BC-E761294EE559}"/>
              </a:ext>
            </a:extLst>
          </p:cNvPr>
          <p:cNvSpPr txBox="1"/>
          <p:nvPr/>
        </p:nvSpPr>
        <p:spPr>
          <a:xfrm>
            <a:off x="12917" y="4523470"/>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3" name="TextBox 22">
            <a:extLst>
              <a:ext uri="{FF2B5EF4-FFF2-40B4-BE49-F238E27FC236}">
                <a16:creationId xmlns:a16="http://schemas.microsoft.com/office/drawing/2014/main" id="{457E4B48-C7CC-4726-9071-B1D474A45BB7}"/>
              </a:ext>
            </a:extLst>
          </p:cNvPr>
          <p:cNvSpPr txBox="1"/>
          <p:nvPr/>
        </p:nvSpPr>
        <p:spPr>
          <a:xfrm>
            <a:off x="12917" y="1988096"/>
            <a:ext cx="367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19063946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C3D562-5EE0-4B36-9462-98131084A5A2}"/>
              </a:ext>
            </a:extLst>
          </p:cNvPr>
          <p:cNvSpPr/>
          <p:nvPr/>
        </p:nvSpPr>
        <p:spPr>
          <a:xfrm>
            <a:off x="446360" y="4499618"/>
            <a:ext cx="10842027"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 name="Rectangle 3">
            <a:extLst>
              <a:ext uri="{FF2B5EF4-FFF2-40B4-BE49-F238E27FC236}">
                <a16:creationId xmlns:a16="http://schemas.microsoft.com/office/drawing/2014/main" id="{590B0FC2-1006-4339-9682-7FD9F740E082}"/>
              </a:ext>
            </a:extLst>
          </p:cNvPr>
          <p:cNvSpPr/>
          <p:nvPr/>
        </p:nvSpPr>
        <p:spPr>
          <a:xfrm>
            <a:off x="446361" y="1104486"/>
            <a:ext cx="6896746" cy="6276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0810C90-CF27-8445-AFA6-C126378FB660}"/>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Calibri Light" panose="020F0302020204030204" pitchFamily="34" charset="0"/>
              </a:rPr>
              <a:t>Pipeline Games !</a:t>
            </a:r>
          </a:p>
        </p:txBody>
      </p:sp>
      <p:sp>
        <p:nvSpPr>
          <p:cNvPr id="3" name="TextBox 2">
            <a:extLst>
              <a:ext uri="{FF2B5EF4-FFF2-40B4-BE49-F238E27FC236}">
                <a16:creationId xmlns:a16="http://schemas.microsoft.com/office/drawing/2014/main" id="{9FBB6C06-FAB0-456F-854B-E5A5D49035DB}"/>
              </a:ext>
            </a:extLst>
          </p:cNvPr>
          <p:cNvSpPr txBox="1"/>
          <p:nvPr/>
        </p:nvSpPr>
        <p:spPr>
          <a:xfrm>
            <a:off x="519192" y="1239380"/>
            <a:ext cx="860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 =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LearningPipeline();</a:t>
            </a:r>
          </a:p>
        </p:txBody>
      </p:sp>
      <p:sp>
        <p:nvSpPr>
          <p:cNvPr id="12" name="Rectangle 11">
            <a:extLst>
              <a:ext uri="{FF2B5EF4-FFF2-40B4-BE49-F238E27FC236}">
                <a16:creationId xmlns:a16="http://schemas.microsoft.com/office/drawing/2014/main" id="{C27BD81E-769A-4273-AE81-0A5872B0B2D8}"/>
              </a:ext>
            </a:extLst>
          </p:cNvPr>
          <p:cNvSpPr/>
          <p:nvPr/>
        </p:nvSpPr>
        <p:spPr>
          <a:xfrm>
            <a:off x="446360" y="1961792"/>
            <a:ext cx="8438828" cy="7051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TextLoader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DataPath</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useHeader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separator: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2CF8F6-3DAA-4239-AB55-76AD74F1D08B}"/>
              </a:ext>
            </a:extLst>
          </p:cNvPr>
          <p:cNvSpPr/>
          <p:nvPr/>
        </p:nvSpPr>
        <p:spPr>
          <a:xfrm>
            <a:off x="446360" y="2868138"/>
            <a:ext cx="8438828" cy="1372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CategoricalOneHotVectorizer</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payment_type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3EE950E5-9759-4A86-B1FB-04DD20BAB5D3}"/>
              </a:ext>
            </a:extLst>
          </p:cNvPr>
          <p:cNvSpPr/>
          <p:nvPr/>
        </p:nvSpPr>
        <p:spPr>
          <a:xfrm>
            <a:off x="296740" y="4598554"/>
            <a:ext cx="12954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ColumnConcatenator(</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"Features"</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"vendor_id"</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rate_code</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8" name="Rectangle 17">
            <a:extLst>
              <a:ext uri="{FF2B5EF4-FFF2-40B4-BE49-F238E27FC236}">
                <a16:creationId xmlns:a16="http://schemas.microsoft.com/office/drawing/2014/main" id="{3346ACFC-47A5-4860-84DF-419F0CB74268}"/>
              </a:ext>
            </a:extLst>
          </p:cNvPr>
          <p:cNvSpPr/>
          <p:nvPr/>
        </p:nvSpPr>
        <p:spPr>
          <a:xfrm>
            <a:off x="446361" y="5411558"/>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pipeline.Add(</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FastTreeRegressor());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0C81655D-87FC-4133-8F1D-58E8989B021C}"/>
              </a:ext>
            </a:extLst>
          </p:cNvPr>
          <p:cNvSpPr/>
          <p:nvPr/>
        </p:nvSpPr>
        <p:spPr>
          <a:xfrm>
            <a:off x="446360" y="6197861"/>
            <a:ext cx="10842026" cy="627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pipeline.Train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TaxiTripFarePrediction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p:txBody>
      </p:sp>
    </p:spTree>
    <p:extLst>
      <p:ext uri="{BB962C8B-B14F-4D97-AF65-F5344CB8AC3E}">
        <p14:creationId xmlns:p14="http://schemas.microsoft.com/office/powerpoint/2010/main" val="34443278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3551AD-3EAF-49B5-A43E-1FDED0E7CFE4}"/>
              </a:ext>
            </a:extLst>
          </p:cNvPr>
          <p:cNvSpPr txBox="1"/>
          <p:nvPr/>
        </p:nvSpPr>
        <p:spPr>
          <a:xfrm>
            <a:off x="239124" y="1105712"/>
            <a:ext cx="7088607" cy="4327338"/>
          </a:xfrm>
          <a:prstGeom prst="rect">
            <a:avLst/>
          </a:prstGeom>
          <a:noFill/>
        </p:spPr>
        <p:txBody>
          <a:bodyPr wrap="none" rtlCol="0">
            <a:spAutoFit/>
          </a:bodyPr>
          <a:lstStyle/>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API improvements </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Additional ML Tasks and Scenarios </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Deep Learning (TensorFlow, CNTK)</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ONNX support for WinML </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Scale-out on Azure</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Better GUI to simplify ML tasks</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Integration with VS Tools for AI</a:t>
            </a:r>
          </a:p>
          <a:p>
            <a:pPr marL="571500" marR="0" lvl="0" indent="-5715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Language Innovation for .NET</a:t>
            </a:r>
          </a:p>
        </p:txBody>
      </p:sp>
      <p:sp>
        <p:nvSpPr>
          <p:cNvPr id="9" name="Title 1">
            <a:extLst>
              <a:ext uri="{FF2B5EF4-FFF2-40B4-BE49-F238E27FC236}">
                <a16:creationId xmlns:a16="http://schemas.microsoft.com/office/drawing/2014/main" id="{FEB2A43F-21A9-4110-B916-3FC4F4931112}"/>
              </a:ext>
            </a:extLst>
          </p:cNvPr>
          <p:cNvSpPr>
            <a:spLocks noGrp="1"/>
          </p:cNvSpPr>
          <p:nvPr>
            <p:ph type="title"/>
          </p:nvPr>
        </p:nvSpPr>
        <p:spPr>
          <a:xfrm>
            <a:off x="122582" y="-221742"/>
            <a:ext cx="10515600" cy="1325563"/>
          </a:xfrm>
        </p:spPr>
        <p:txBody>
          <a:bodyPr>
            <a:normAutofit/>
          </a:bodyPr>
          <a:lstStyle/>
          <a:p>
            <a:r>
              <a:rPr lang="en-US" dirty="0">
                <a:solidFill>
                  <a:srgbClr val="0070C0"/>
                </a:solidFill>
                <a:latin typeface="Segoe UI" panose="020B0502040204020203" pitchFamily="34" charset="0"/>
                <a:cs typeface="Segoe UI" panose="020B0502040204020203" pitchFamily="34" charset="0"/>
              </a:rPr>
              <a:t>Road Ahead for ML.NET </a:t>
            </a:r>
          </a:p>
        </p:txBody>
      </p:sp>
      <p:sp>
        <p:nvSpPr>
          <p:cNvPr id="20" name="Title 1">
            <a:extLst>
              <a:ext uri="{FF2B5EF4-FFF2-40B4-BE49-F238E27FC236}">
                <a16:creationId xmlns:a16="http://schemas.microsoft.com/office/drawing/2014/main" id="{BC4DF348-47AE-4A09-9229-577F18A5ACF3}"/>
              </a:ext>
            </a:extLst>
          </p:cNvPr>
          <p:cNvSpPr txBox="1">
            <a:spLocks/>
          </p:cNvSpPr>
          <p:nvPr/>
        </p:nvSpPr>
        <p:spPr>
          <a:xfrm>
            <a:off x="154118" y="-2304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srgbClr val="0070C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190055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D1562-19FD-4D4D-9A1B-E46E334DFC1E}"/>
              </a:ext>
            </a:extLst>
          </p:cNvPr>
          <p:cNvPicPr>
            <a:picLocks noChangeAspect="1"/>
          </p:cNvPicPr>
          <p:nvPr/>
        </p:nvPicPr>
        <p:blipFill>
          <a:blip r:embed="rId2"/>
          <a:stretch>
            <a:fillRect/>
          </a:stretch>
        </p:blipFill>
        <p:spPr>
          <a:xfrm>
            <a:off x="928687" y="67150"/>
            <a:ext cx="10385636" cy="6690838"/>
          </a:xfrm>
          <a:prstGeom prst="rect">
            <a:avLst/>
          </a:prstGeom>
        </p:spPr>
      </p:pic>
    </p:spTree>
    <p:extLst>
      <p:ext uri="{BB962C8B-B14F-4D97-AF65-F5344CB8AC3E}">
        <p14:creationId xmlns:p14="http://schemas.microsoft.com/office/powerpoint/2010/main" val="4166841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70225-8AC1-4514-A7FD-2A591A3266EC}"/>
              </a:ext>
            </a:extLst>
          </p:cNvPr>
          <p:cNvSpPr>
            <a:spLocks noGrp="1"/>
          </p:cNvSpPr>
          <p:nvPr>
            <p:ph idx="1"/>
          </p:nvPr>
        </p:nvSpPr>
        <p:spPr/>
        <p:txBody>
          <a:bodyPr/>
          <a:lstStyle/>
          <a:p>
            <a:r>
              <a:rPr lang="en-US" dirty="0"/>
              <a:t>https://docs.microsoft.com/en-us/dotnet/api/microsoft.ml.trainers?view=ml-dotnet</a:t>
            </a:r>
          </a:p>
        </p:txBody>
      </p:sp>
    </p:spTree>
    <p:extLst>
      <p:ext uri="{BB962C8B-B14F-4D97-AF65-F5344CB8AC3E}">
        <p14:creationId xmlns:p14="http://schemas.microsoft.com/office/powerpoint/2010/main" val="3075550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9C3FECD-2F55-45FC-8DB1-B8C0B07F4940}"/>
              </a:ext>
            </a:extLst>
          </p:cNvPr>
          <p:cNvSpPr>
            <a:spLocks noGrp="1"/>
          </p:cNvSpPr>
          <p:nvPr>
            <p:ph type="body" sz="quarter" idx="10"/>
          </p:nvPr>
        </p:nvSpPr>
        <p:spPr>
          <a:xfrm>
            <a:off x="6692900" y="1545122"/>
            <a:ext cx="5040924" cy="738151"/>
          </a:xfrm>
        </p:spPr>
        <p:txBody>
          <a:bodyPr/>
          <a:lstStyle/>
          <a:p>
            <a:pPr marL="0" indent="0" algn="ctr">
              <a:buNone/>
            </a:pPr>
            <a:r>
              <a:rPr lang="en-US" sz="2400" dirty="0">
                <a:latin typeface="Segoe UI Semibold" panose="020B0702040204020203" pitchFamily="34" charset="0"/>
                <a:cs typeface="Segoe UI Semibold" panose="020B0702040204020203" pitchFamily="34" charset="0"/>
              </a:rPr>
              <a:t>Get Involved  </a:t>
            </a:r>
          </a:p>
          <a:p>
            <a:pPr marL="250553" lvl="1" indent="0">
              <a:buNone/>
            </a:pPr>
            <a:r>
              <a:rPr lang="en-US" sz="1800" dirty="0">
                <a:latin typeface="Segoe UI" panose="020B0502040204020203" pitchFamily="34" charset="0"/>
                <a:cs typeface="Segoe UI" panose="020B0502040204020203" pitchFamily="34" charset="0"/>
                <a:hlinkClick r:id="rId3"/>
              </a:rPr>
              <a:t>https://github.com/dotnet/machinelearning</a:t>
            </a:r>
            <a:r>
              <a:rPr lang="en-US" sz="1600" dirty="0">
                <a:latin typeface="Segoe UI" panose="020B0502040204020203" pitchFamily="34" charset="0"/>
                <a:cs typeface="Segoe UI" panose="020B0502040204020203" pitchFamily="34" charset="0"/>
                <a:hlinkClick r:id="rId4"/>
              </a:rPr>
              <a:t>/</a:t>
            </a:r>
            <a:r>
              <a:rPr lang="en-US" sz="1600" dirty="0">
                <a:latin typeface="Segoe UI" panose="020B0502040204020203" pitchFamily="34" charset="0"/>
                <a:cs typeface="Segoe UI" panose="020B0502040204020203" pitchFamily="34" charset="0"/>
              </a:rPr>
              <a:t> </a:t>
            </a:r>
          </a:p>
        </p:txBody>
      </p:sp>
      <p:sp>
        <p:nvSpPr>
          <p:cNvPr id="9" name="Title 1">
            <a:extLst>
              <a:ext uri="{FF2B5EF4-FFF2-40B4-BE49-F238E27FC236}">
                <a16:creationId xmlns:a16="http://schemas.microsoft.com/office/drawing/2014/main" id="{039B9C1F-06BD-49C1-99AA-A12C4385E027}"/>
              </a:ext>
            </a:extLst>
          </p:cNvPr>
          <p:cNvSpPr>
            <a:spLocks noGrp="1"/>
          </p:cNvSpPr>
          <p:nvPr>
            <p:ph type="title"/>
          </p:nvPr>
        </p:nvSpPr>
        <p:spPr>
          <a:xfrm>
            <a:off x="122582" y="-221742"/>
            <a:ext cx="10515600" cy="1325563"/>
          </a:xfrm>
        </p:spPr>
        <p:txBody>
          <a:bodyPr>
            <a:normAutofit/>
          </a:bodyPr>
          <a:lstStyle/>
          <a:p>
            <a:r>
              <a:rPr lang="en-US" dirty="0">
                <a:solidFill>
                  <a:srgbClr val="0070C0"/>
                </a:solidFill>
                <a:latin typeface="Segoe UI Semibold" panose="020B0702040204020203" pitchFamily="34" charset="0"/>
                <a:cs typeface="Segoe UI Semibold" panose="020B0702040204020203" pitchFamily="34" charset="0"/>
              </a:rPr>
              <a:t>Help us make ML.NET Great!</a:t>
            </a:r>
          </a:p>
        </p:txBody>
      </p:sp>
      <p:pic>
        <p:nvPicPr>
          <p:cNvPr id="7" name="Picture 6">
            <a:extLst>
              <a:ext uri="{FF2B5EF4-FFF2-40B4-BE49-F238E27FC236}">
                <a16:creationId xmlns:a16="http://schemas.microsoft.com/office/drawing/2014/main" id="{95E00959-2539-496A-8F00-26BF36E9AAA6}"/>
              </a:ext>
            </a:extLst>
          </p:cNvPr>
          <p:cNvPicPr>
            <a:picLocks noChangeAspect="1"/>
          </p:cNvPicPr>
          <p:nvPr/>
        </p:nvPicPr>
        <p:blipFill>
          <a:blip r:embed="rId5"/>
          <a:stretch>
            <a:fillRect/>
          </a:stretch>
        </p:blipFill>
        <p:spPr>
          <a:xfrm>
            <a:off x="6827909" y="2502916"/>
            <a:ext cx="4905915" cy="30639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 Placeholder 13">
            <a:extLst>
              <a:ext uri="{FF2B5EF4-FFF2-40B4-BE49-F238E27FC236}">
                <a16:creationId xmlns:a16="http://schemas.microsoft.com/office/drawing/2014/main" id="{D5AC8A73-3665-488C-828A-76C8EED92DAF}"/>
              </a:ext>
            </a:extLst>
          </p:cNvPr>
          <p:cNvSpPr txBox="1">
            <a:spLocks/>
          </p:cNvSpPr>
          <p:nvPr/>
        </p:nvSpPr>
        <p:spPr>
          <a:xfrm>
            <a:off x="650240" y="1536700"/>
            <a:ext cx="5672409" cy="1160318"/>
          </a:xfrm>
          <a:prstGeom prst="rect">
            <a:avLst/>
          </a:prstGeom>
        </p:spPr>
        <p:txBody>
          <a:bodyPr vert="horz" wrap="square" lIns="91440" tIns="45720" rIns="91440" bIns="45720" rtlCol="0">
            <a:spAutoFit/>
          </a:bodyPr>
          <a:lstStyle>
            <a:lvl1pPr marL="227209" indent="-227209" algn="l" defTabSz="914400" rtl="0" eaLnBrk="1" latinLnBrk="0" hangingPunct="1">
              <a:lnSpc>
                <a:spcPct val="90000"/>
              </a:lnSpc>
              <a:spcBef>
                <a:spcPts val="1200"/>
              </a:spcBef>
              <a:buClr>
                <a:schemeClr val="tx1"/>
              </a:buClr>
              <a:buFont typeface="Wingdings" panose="05000000000000000000" pitchFamily="2" charset="2"/>
              <a:buChar char=""/>
              <a:defRPr sz="2941" b="0" kern="1200">
                <a:solidFill>
                  <a:schemeClr val="tx1"/>
                </a:solidFill>
                <a:latin typeface="+mn-lt"/>
                <a:ea typeface="+mn-ea"/>
                <a:cs typeface="+mn-cs"/>
              </a:defRPr>
            </a:lvl1pPr>
            <a:lvl2pPr marL="418625" indent="-168072" algn="l" defTabSz="914400" rtl="0" eaLnBrk="1" latinLnBrk="0" hangingPunct="1">
              <a:lnSpc>
                <a:spcPct val="90000"/>
              </a:lnSpc>
              <a:spcBef>
                <a:spcPts val="500"/>
              </a:spcBef>
              <a:buFont typeface="Wingdings" panose="05000000000000000000" pitchFamily="2" charset="2"/>
              <a:buChar char=""/>
              <a:defRPr sz="2353" b="0" kern="1200">
                <a:solidFill>
                  <a:schemeClr val="tx1"/>
                </a:solidFill>
                <a:latin typeface="+mn-lt"/>
                <a:ea typeface="+mn-ea"/>
                <a:cs typeface="+mn-cs"/>
              </a:defRPr>
            </a:lvl2pPr>
            <a:lvl3pPr marL="627160" indent="-185191"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3pPr>
            <a:lvl4pPr marL="812350" indent="-172742" algn="l" defTabSz="914400" rtl="0" eaLnBrk="1" latinLnBrk="0" hangingPunct="1">
              <a:lnSpc>
                <a:spcPct val="90000"/>
              </a:lnSpc>
              <a:spcBef>
                <a:spcPts val="500"/>
              </a:spcBef>
              <a:buFont typeface="Wingdings" panose="05000000000000000000" pitchFamily="2" charset="2"/>
              <a:buChar char=""/>
              <a:defRPr sz="2157" b="0" kern="1200">
                <a:solidFill>
                  <a:schemeClr val="tx1"/>
                </a:solidFill>
                <a:latin typeface="+mn-lt"/>
                <a:ea typeface="+mn-ea"/>
                <a:cs typeface="+mn-cs"/>
              </a:defRPr>
            </a:lvl4pPr>
            <a:lvl5pPr marL="1003766" indent="-166517"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Get Started</a:t>
            </a:r>
            <a:b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dot.net/ml </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endPar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2" descr="image001">
            <a:extLst>
              <a:ext uri="{FF2B5EF4-FFF2-40B4-BE49-F238E27FC236}">
                <a16:creationId xmlns:a16="http://schemas.microsoft.com/office/drawing/2014/main" id="{0619416C-C0CF-404A-87E2-D436ADBC9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44" y="2446506"/>
            <a:ext cx="5592456" cy="3159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99249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64677" cy="1664677"/>
            <a:chOff x="337625" y="1899137"/>
            <a:chExt cx="1664677" cy="1664677"/>
          </a:xfrm>
          <a:solidFill>
            <a:schemeClr val="bg1">
              <a:lumMod val="85000"/>
            </a:schemeClr>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3" name="Group 32"/>
          <p:cNvGrpSpPr/>
          <p:nvPr/>
        </p:nvGrpSpPr>
        <p:grpSpPr>
          <a:xfrm>
            <a:off x="3640207" y="1899137"/>
            <a:ext cx="1697073" cy="1664677"/>
            <a:chOff x="3654584" y="1899137"/>
            <a:chExt cx="1675508" cy="1664677"/>
          </a:xfrm>
          <a:solidFill>
            <a:schemeClr val="bg1">
              <a:lumMod val="65000"/>
            </a:schemeClr>
          </a:solidFill>
        </p:grpSpPr>
        <p:sp>
          <p:nvSpPr>
            <p:cNvPr id="26" name="Rectangle 25"/>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9" name="TextBox 18"/>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2" name="Group 31"/>
          <p:cNvGrpSpPr/>
          <p:nvPr/>
        </p:nvGrpSpPr>
        <p:grpSpPr>
          <a:xfrm>
            <a:off x="1999308" y="1899137"/>
            <a:ext cx="1666889" cy="1664677"/>
            <a:chOff x="1999308" y="1899137"/>
            <a:chExt cx="1666889" cy="1664677"/>
          </a:xfrm>
          <a:solidFill>
            <a:schemeClr val="bg1">
              <a:lumMod val="75000"/>
            </a:schemeClr>
          </a:solidFill>
        </p:grpSpPr>
        <p:sp>
          <p:nvSpPr>
            <p:cNvPr id="25" name="Rectangle 24"/>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18" name="TextBox 17"/>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4" name="Group 33"/>
          <p:cNvGrpSpPr/>
          <p:nvPr/>
        </p:nvGrpSpPr>
        <p:grpSpPr>
          <a:xfrm>
            <a:off x="5329310" y="1899137"/>
            <a:ext cx="1664677" cy="1664677"/>
            <a:chOff x="5329310" y="1899137"/>
            <a:chExt cx="1664677" cy="1664677"/>
          </a:xfrm>
          <a:solidFill>
            <a:schemeClr val="bg1">
              <a:lumMod val="50000"/>
            </a:schemeClr>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7" name="Group 36"/>
          <p:cNvGrpSpPr/>
          <p:nvPr/>
        </p:nvGrpSpPr>
        <p:grpSpPr>
          <a:xfrm>
            <a:off x="10320997" y="1899137"/>
            <a:ext cx="1664677" cy="1664677"/>
            <a:chOff x="10320997" y="1899137"/>
            <a:chExt cx="1664677" cy="1664677"/>
          </a:xfrm>
          <a:solidFill>
            <a:srgbClr val="7030A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6" name="Group 35"/>
          <p:cNvGrpSpPr/>
          <p:nvPr/>
        </p:nvGrpSpPr>
        <p:grpSpPr>
          <a:xfrm>
            <a:off x="8620412" y="1899137"/>
            <a:ext cx="1701365" cy="1664677"/>
            <a:chOff x="8620412" y="1899137"/>
            <a:chExt cx="1701365" cy="1664677"/>
          </a:xfrm>
          <a:solidFill>
            <a:schemeClr val="tx1">
              <a:lumMod val="75000"/>
              <a:lumOff val="25000"/>
            </a:schemeClr>
          </a:solidFill>
        </p:grpSpPr>
        <p:sp>
          <p:nvSpPr>
            <p:cNvPr id="29" name="Rectangle 28"/>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22" name="TextBox 21"/>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5" name="Group 34"/>
          <p:cNvGrpSpPr/>
          <p:nvPr/>
        </p:nvGrpSpPr>
        <p:grpSpPr>
          <a:xfrm>
            <a:off x="6964450" y="1899137"/>
            <a:ext cx="1700620" cy="1664677"/>
            <a:chOff x="6993205" y="1899137"/>
            <a:chExt cx="1664677" cy="1664677"/>
          </a:xfrm>
          <a:solidFill>
            <a:schemeClr val="tx1">
              <a:lumMod val="65000"/>
              <a:lumOff val="35000"/>
            </a:schemeClr>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6786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0A72D96-A62C-45C2-9056-5D479A15E314}"/>
              </a:ext>
            </a:extLst>
          </p:cNvPr>
          <p:cNvSpPr txBox="1"/>
          <p:nvPr/>
        </p:nvSpPr>
        <p:spPr>
          <a:xfrm>
            <a:off x="2692820" y="2929004"/>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30" name="Picture 29" descr="A picture containing vector graphics&#10;&#10;Description generated with high confidence">
            <a:extLst>
              <a:ext uri="{FF2B5EF4-FFF2-40B4-BE49-F238E27FC236}">
                <a16:creationId xmlns:a16="http://schemas.microsoft.com/office/drawing/2014/main" id="{E30FA611-F5E6-45FF-8E2D-6AB267DB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16" name="Rectangle 15">
            <a:extLst>
              <a:ext uri="{FF2B5EF4-FFF2-40B4-BE49-F238E27FC236}">
                <a16:creationId xmlns:a16="http://schemas.microsoft.com/office/drawing/2014/main" id="{DF9D2FAE-F449-44C2-8324-6676D963C999}"/>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31" name="TextBox 30">
            <a:extLst>
              <a:ext uri="{FF2B5EF4-FFF2-40B4-BE49-F238E27FC236}">
                <a16:creationId xmlns:a16="http://schemas.microsoft.com/office/drawing/2014/main" id="{535310F2-6DAB-4258-AA32-C975DF1305D9}"/>
              </a:ext>
            </a:extLst>
          </p:cNvPr>
          <p:cNvSpPr txBox="1"/>
          <p:nvPr/>
        </p:nvSpPr>
        <p:spPr>
          <a:xfrm>
            <a:off x="7561732" y="3412475"/>
            <a:ext cx="6780605"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t>
            </a:r>
          </a:p>
        </p:txBody>
      </p:sp>
      <p:sp>
        <p:nvSpPr>
          <p:cNvPr id="17" name="TextBox 16">
            <a:extLst>
              <a:ext uri="{FF2B5EF4-FFF2-40B4-BE49-F238E27FC236}">
                <a16:creationId xmlns:a16="http://schemas.microsoft.com/office/drawing/2014/main" id="{586C0F61-D8B6-418E-8B4A-5A61A6B0A155}"/>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a:extLst>
              <a:ext uri="{FF2B5EF4-FFF2-40B4-BE49-F238E27FC236}">
                <a16:creationId xmlns:a16="http://schemas.microsoft.com/office/drawing/2014/main" id="{B2264A6B-C466-466B-84B3-F6CFDD896316}"/>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BB2C8C1-D456-49E0-ADC8-C53307B0126B}"/>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33" name="TextBox 32">
            <a:extLst>
              <a:ext uri="{FF2B5EF4-FFF2-40B4-BE49-F238E27FC236}">
                <a16:creationId xmlns:a16="http://schemas.microsoft.com/office/drawing/2014/main" id="{0109A617-34EB-43B4-9564-CD59F95CCEC5}"/>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02C268A-E705-40B7-99AA-CE965AA56869}"/>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2038448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31" grpId="0"/>
      <p:bldP spid="17" grpId="0"/>
      <p:bldP spid="2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693E41-868D-4EC1-B7E5-42E5993A912E}"/>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12" name="Picture 11" descr="A close up of a logo&#10;&#10;Description generated with very high confidence">
            <a:extLst>
              <a:ext uri="{FF2B5EF4-FFF2-40B4-BE49-F238E27FC236}">
                <a16:creationId xmlns:a16="http://schemas.microsoft.com/office/drawing/2014/main" id="{EAA27606-B619-4CEE-B04C-307BA16A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6B63A90E-FD89-46A8-AC0A-B6805A934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14" name="TextBox 13">
            <a:extLst>
              <a:ext uri="{FF2B5EF4-FFF2-40B4-BE49-F238E27FC236}">
                <a16:creationId xmlns:a16="http://schemas.microsoft.com/office/drawing/2014/main" id="{15627D11-6694-4BB0-8914-3F56155B463B}"/>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15" name="TextBox 14">
            <a:extLst>
              <a:ext uri="{FF2B5EF4-FFF2-40B4-BE49-F238E27FC236}">
                <a16:creationId xmlns:a16="http://schemas.microsoft.com/office/drawing/2014/main" id="{B862AB89-2C4F-439E-BDD1-397B153A9B2A}"/>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18" name="Picture 17">
            <a:extLst>
              <a:ext uri="{FF2B5EF4-FFF2-40B4-BE49-F238E27FC236}">
                <a16:creationId xmlns:a16="http://schemas.microsoft.com/office/drawing/2014/main" id="{AD1690F1-1891-40E8-8BDA-3F5F35999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9" name="Picture 18">
            <a:extLst>
              <a:ext uri="{FF2B5EF4-FFF2-40B4-BE49-F238E27FC236}">
                <a16:creationId xmlns:a16="http://schemas.microsoft.com/office/drawing/2014/main" id="{9990C2B1-42F3-4A2D-82C3-C7254F204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20" name="TextBox 19">
            <a:extLst>
              <a:ext uri="{FF2B5EF4-FFF2-40B4-BE49-F238E27FC236}">
                <a16:creationId xmlns:a16="http://schemas.microsoft.com/office/drawing/2014/main" id="{F926A502-4065-499B-867E-C643E23E02D8}"/>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22" name="TextBox 21">
            <a:extLst>
              <a:ext uri="{FF2B5EF4-FFF2-40B4-BE49-F238E27FC236}">
                <a16:creationId xmlns:a16="http://schemas.microsoft.com/office/drawing/2014/main" id="{5A73E83B-86EC-4D53-8207-0790349BB017}"/>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br>
            <a:r>
              <a:rPr kumimoji="0" lang="en-US" sz="32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FEC2A3C-19F8-4F30-8766-9EA6AD812155}"/>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a:t>
            </a:r>
          </a:p>
        </p:txBody>
      </p:sp>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2" name="TextBox 1">
            <a:extLst>
              <a:ext uri="{FF2B5EF4-FFF2-40B4-BE49-F238E27FC236}">
                <a16:creationId xmlns:a16="http://schemas.microsoft.com/office/drawing/2014/main" id="{6EADD2CF-422D-4874-BE3E-7F1BD177304A}"/>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28" name="TextBox 27">
            <a:extLst>
              <a:ext uri="{FF2B5EF4-FFF2-40B4-BE49-F238E27FC236}">
                <a16:creationId xmlns:a16="http://schemas.microsoft.com/office/drawing/2014/main" id="{126248F2-8602-4914-871E-9A2FAF800D75}"/>
              </a:ext>
            </a:extLst>
          </p:cNvPr>
          <p:cNvSpPr txBox="1"/>
          <p:nvPr/>
        </p:nvSpPr>
        <p:spPr>
          <a:xfrm>
            <a:off x="2266843" y="4987571"/>
            <a:ext cx="2544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this data</a:t>
            </a:r>
          </a:p>
        </p:txBody>
      </p:sp>
      <p:sp>
        <p:nvSpPr>
          <p:cNvPr id="16" name="Title 1">
            <a:extLst>
              <a:ext uri="{FF2B5EF4-FFF2-40B4-BE49-F238E27FC236}">
                <a16:creationId xmlns:a16="http://schemas.microsoft.com/office/drawing/2014/main" id="{C65AB84D-E6AC-4794-AC14-85B674D48DDB}"/>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216287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A146DF82-1C4D-4CF9-9DDE-5DBA35A4DD02}"/>
              </a:ext>
            </a:extLst>
          </p:cNvPr>
          <p:cNvSpPr txBox="1">
            <a:spLocks/>
          </p:cNvSpPr>
          <p:nvPr/>
        </p:nvSpPr>
        <p:spPr>
          <a:xfrm>
            <a:off x="369271" y="209775"/>
            <a:ext cx="10515600" cy="82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panose="020B0502040204020203" pitchFamily="34" charset="0"/>
                <a:ea typeface="+mj-ea"/>
                <a:cs typeface="Segoe UI" panose="020B0502040204020203" pitchFamily="34" charset="0"/>
              </a:rPr>
              <a:t>Many ML Tasks…</a:t>
            </a:r>
          </a:p>
        </p:txBody>
      </p:sp>
      <p:sp>
        <p:nvSpPr>
          <p:cNvPr id="7" name="TextBox 6">
            <a:extLst>
              <a:ext uri="{FF2B5EF4-FFF2-40B4-BE49-F238E27FC236}">
                <a16:creationId xmlns:a16="http://schemas.microsoft.com/office/drawing/2014/main" id="{6089D563-18F3-4237-813B-57111E39B494}"/>
              </a:ext>
            </a:extLst>
          </p:cNvPr>
          <p:cNvSpPr txBox="1"/>
          <p:nvPr/>
        </p:nvSpPr>
        <p:spPr>
          <a:xfrm>
            <a:off x="853086" y="1370024"/>
            <a:ext cx="2077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Is this A or B?</a:t>
            </a:r>
          </a:p>
        </p:txBody>
      </p:sp>
      <p:sp>
        <p:nvSpPr>
          <p:cNvPr id="24" name="TextBox 23">
            <a:extLst>
              <a:ext uri="{FF2B5EF4-FFF2-40B4-BE49-F238E27FC236}">
                <a16:creationId xmlns:a16="http://schemas.microsoft.com/office/drawing/2014/main" id="{42150893-85B9-4E69-B669-A619924D6C50}"/>
              </a:ext>
            </a:extLst>
          </p:cNvPr>
          <p:cNvSpPr txBox="1"/>
          <p:nvPr/>
        </p:nvSpPr>
        <p:spPr>
          <a:xfrm>
            <a:off x="4205066" y="1355510"/>
            <a:ext cx="35368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much? How many?</a:t>
            </a:r>
          </a:p>
        </p:txBody>
      </p:sp>
      <p:sp>
        <p:nvSpPr>
          <p:cNvPr id="26" name="TextBox 25">
            <a:extLst>
              <a:ext uri="{FF2B5EF4-FFF2-40B4-BE49-F238E27FC236}">
                <a16:creationId xmlns:a16="http://schemas.microsoft.com/office/drawing/2014/main" id="{15F6CE76-8FA9-497B-8C34-AEE8B6C4FFBF}"/>
              </a:ext>
            </a:extLst>
          </p:cNvPr>
          <p:cNvSpPr txBox="1"/>
          <p:nvPr/>
        </p:nvSpPr>
        <p:spPr>
          <a:xfrm>
            <a:off x="8611526" y="1370023"/>
            <a:ext cx="33286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How is this organized</a:t>
            </a: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sp>
        <p:nvSpPr>
          <p:cNvPr id="8" name="TextBox 7">
            <a:extLst>
              <a:ext uri="{FF2B5EF4-FFF2-40B4-BE49-F238E27FC236}">
                <a16:creationId xmlns:a16="http://schemas.microsoft.com/office/drawing/2014/main" id="{5697250A-E75C-40B8-AC5B-43C8BCE88A10}"/>
              </a:ext>
            </a:extLst>
          </p:cNvPr>
          <p:cNvSpPr txBox="1"/>
          <p:nvPr/>
        </p:nvSpPr>
        <p:spPr>
          <a:xfrm>
            <a:off x="5191838" y="5059187"/>
            <a:ext cx="1656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Regression</a:t>
            </a:r>
          </a:p>
        </p:txBody>
      </p:sp>
      <p:sp>
        <p:nvSpPr>
          <p:cNvPr id="29" name="TextBox 28">
            <a:extLst>
              <a:ext uri="{FF2B5EF4-FFF2-40B4-BE49-F238E27FC236}">
                <a16:creationId xmlns:a16="http://schemas.microsoft.com/office/drawing/2014/main" id="{1F8B6627-5B59-46C5-8906-CC32B1E227EF}"/>
              </a:ext>
            </a:extLst>
          </p:cNvPr>
          <p:cNvSpPr txBox="1"/>
          <p:nvPr/>
        </p:nvSpPr>
        <p:spPr>
          <a:xfrm>
            <a:off x="9427733" y="5061064"/>
            <a:ext cx="15560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Clustering</a:t>
            </a:r>
          </a:p>
        </p:txBody>
      </p:sp>
      <p:sp>
        <p:nvSpPr>
          <p:cNvPr id="30" name="TextBox 29">
            <a:extLst>
              <a:ext uri="{FF2B5EF4-FFF2-40B4-BE49-F238E27FC236}">
                <a16:creationId xmlns:a16="http://schemas.microsoft.com/office/drawing/2014/main" id="{0B46B634-A333-44C7-B7E2-CE687A830202}"/>
              </a:ext>
            </a:extLst>
          </p:cNvPr>
          <p:cNvSpPr txBox="1"/>
          <p:nvPr/>
        </p:nvSpPr>
        <p:spPr>
          <a:xfrm>
            <a:off x="834499" y="5077107"/>
            <a:ext cx="20345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Classification </a:t>
            </a:r>
          </a:p>
        </p:txBody>
      </p:sp>
      <p:pic>
        <p:nvPicPr>
          <p:cNvPr id="2" name="Picture 1">
            <a:extLst>
              <a:ext uri="{FF2B5EF4-FFF2-40B4-BE49-F238E27FC236}">
                <a16:creationId xmlns:a16="http://schemas.microsoft.com/office/drawing/2014/main" id="{6D69C20F-4FA0-43D5-B6A8-AE25FE816A6E}"/>
              </a:ext>
            </a:extLst>
          </p:cNvPr>
          <p:cNvPicPr>
            <a:picLocks noChangeAspect="1"/>
          </p:cNvPicPr>
          <p:nvPr/>
        </p:nvPicPr>
        <p:blipFill>
          <a:blip r:embed="rId3"/>
          <a:stretch>
            <a:fillRect/>
          </a:stretch>
        </p:blipFill>
        <p:spPr>
          <a:xfrm>
            <a:off x="8539658" y="1976999"/>
            <a:ext cx="3557847" cy="2743200"/>
          </a:xfrm>
          <a:prstGeom prst="rect">
            <a:avLst/>
          </a:prstGeom>
        </p:spPr>
      </p:pic>
      <p:pic>
        <p:nvPicPr>
          <p:cNvPr id="5" name="Picture 4">
            <a:extLst>
              <a:ext uri="{FF2B5EF4-FFF2-40B4-BE49-F238E27FC236}">
                <a16:creationId xmlns:a16="http://schemas.microsoft.com/office/drawing/2014/main" id="{ABCBC792-AE89-4A92-ACA7-CC29B1E0CCC8}"/>
              </a:ext>
            </a:extLst>
          </p:cNvPr>
          <p:cNvPicPr>
            <a:picLocks noChangeAspect="1"/>
          </p:cNvPicPr>
          <p:nvPr/>
        </p:nvPicPr>
        <p:blipFill>
          <a:blip r:embed="rId4"/>
          <a:stretch>
            <a:fillRect/>
          </a:stretch>
        </p:blipFill>
        <p:spPr>
          <a:xfrm>
            <a:off x="320713" y="1976999"/>
            <a:ext cx="3142557" cy="2743200"/>
          </a:xfrm>
          <a:prstGeom prst="rect">
            <a:avLst/>
          </a:prstGeom>
        </p:spPr>
      </p:pic>
      <p:pic>
        <p:nvPicPr>
          <p:cNvPr id="9" name="Picture 8">
            <a:extLst>
              <a:ext uri="{FF2B5EF4-FFF2-40B4-BE49-F238E27FC236}">
                <a16:creationId xmlns:a16="http://schemas.microsoft.com/office/drawing/2014/main" id="{197DDE89-0BB5-4302-8A7F-63F5E4F37074}"/>
              </a:ext>
            </a:extLst>
          </p:cNvPr>
          <p:cNvPicPr>
            <a:picLocks noChangeAspect="1"/>
          </p:cNvPicPr>
          <p:nvPr/>
        </p:nvPicPr>
        <p:blipFill>
          <a:blip r:embed="rId5"/>
          <a:stretch>
            <a:fillRect/>
          </a:stretch>
        </p:blipFill>
        <p:spPr>
          <a:xfrm>
            <a:off x="3806972" y="1976999"/>
            <a:ext cx="4426145" cy="2743200"/>
          </a:xfrm>
          <a:prstGeom prst="rect">
            <a:avLst/>
          </a:prstGeom>
        </p:spPr>
      </p:pic>
    </p:spTree>
    <p:extLst>
      <p:ext uri="{BB962C8B-B14F-4D97-AF65-F5344CB8AC3E}">
        <p14:creationId xmlns:p14="http://schemas.microsoft.com/office/powerpoint/2010/main" val="3237194626"/>
      </p:ext>
    </p:extLst>
  </p:cSld>
  <p:clrMapOvr>
    <a:masterClrMapping/>
  </p:clrMapOvr>
  <p:transition>
    <p:fade/>
  </p:transition>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Weimer Markus; Oshri Gal; Asthana Ankit</External_x0020_Speaker>
    <j478fa01fff54a9d85f93cc1f742caa8 xmlns="5a4b3278-325d-441a-b38f-6f1926bc734e">
      <Terms xmlns="http://schemas.microsoft.com/office/infopath/2007/PartnerControls"/>
    </j478fa01fff54a9d85f93cc1f742caa8>
    <Event_x0020_End_x0020_Date xmlns="5a4b3278-325d-441a-b38f-6f1926bc734e">2018-05-10T07:00:00+00:00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o33121adfc264c7dbcad13be7db3ea4b>
    <Session_x0020_Code xmlns="5a4b3278-325d-441a-b38f-6f1926bc734e">BRK3203</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c4b02e5b2c48420dbed84c0f2f02e9a3>
    <Event_x0020_Start_x0020_Date xmlns="5a4b3278-325d-441a-b38f-6f1926bc734e">2018-05-06T07:00:00+00:00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TermName>
          <TermId xmlns="http://schemas.microsoft.com/office/infopath/2007/PartnerControls">98156d08-f86c-467a-ad79-de9e9c534df7</TermId>
        </TermInfo>
      </Terms>
    </TaxKeywordTaxHTField>
    <j129f3114929433a812312450a84994c xmlns="5a4b3278-325d-441a-b38f-6f1926bc734e">
      <Terms xmlns="http://schemas.microsoft.com/office/infopath/2007/PartnerControls"/>
    </j129f3114929433a812312450a84994c>
    <TaxCatchAll xmlns="230e9df3-be65-4c73-a93b-d1236ebd677e">
      <Value>20</Value>
      <Value>19</Value>
      <Value>45</Value>
      <Value>42</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B71AF13C-1D3C-427F-8B8C-A378D6747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http://schemas.microsoft.com/office/2006/metadata/properties"/>
    <ds:schemaRef ds:uri="http://schemas.microsoft.com/office/2006/documentManagement/types"/>
    <ds:schemaRef ds:uri="5a4b3278-325d-441a-b38f-6f1926bc734e"/>
    <ds:schemaRef ds:uri="http://schemas.microsoft.com/sharepoint/v3"/>
    <ds:schemaRef ds:uri="http://schemas.microsoft.com/office/infopath/2007/PartnerControls"/>
    <ds:schemaRef ds:uri="http://purl.org/dc/elements/1.1/"/>
    <ds:schemaRef ds:uri="9d1f81f6-e953-47ea-988e-33ed651c58e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236</TotalTime>
  <Words>2622</Words>
  <Application>Microsoft Office PowerPoint</Application>
  <PresentationFormat>Widescreen</PresentationFormat>
  <Paragraphs>764</Paragraphs>
  <Slides>59</Slides>
  <Notes>44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59</vt:i4>
      </vt:variant>
    </vt:vector>
  </HeadingPairs>
  <TitlesOfParts>
    <vt:vector size="76" baseType="lpstr">
      <vt:lpstr>ＭＳ Ｐゴシック</vt:lpstr>
      <vt:lpstr>Arial</vt:lpstr>
      <vt:lpstr>Calibri</vt:lpstr>
      <vt:lpstr>Calibri Light</vt:lpstr>
      <vt:lpstr>Consolas</vt:lpstr>
      <vt:lpstr>Newslab Light</vt:lpstr>
      <vt:lpstr>Roboto</vt:lpstr>
      <vt:lpstr>Segoe UI</vt:lpstr>
      <vt:lpstr>Segoe UI Light</vt:lpstr>
      <vt:lpstr>Segoe UI Semibold</vt:lpstr>
      <vt:lpstr>Segoe UI Semilight</vt:lpstr>
      <vt:lpstr>Wingdings</vt:lpstr>
      <vt:lpstr>Work Sans</vt:lpstr>
      <vt:lpstr>Work Sans Light</vt:lpstr>
      <vt:lpstr>5-50195_Microsoft_Build_Template</vt:lpstr>
      <vt:lpstr>1_Office Theme</vt:lpstr>
      <vt:lpstr>1_5-50195_Microsoft_Build_Template</vt:lpstr>
      <vt:lpstr>Introducing ML.NET</vt:lpstr>
      <vt:lpstr>Agenda</vt:lpstr>
      <vt:lpstr>What is Machine Learning?</vt:lpstr>
      <vt:lpstr>Analytics</vt:lpstr>
      <vt:lpstr>The Machine Learning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Pre-built ML Models (Azure Cognitive Services)</vt:lpstr>
      <vt:lpstr>Pre-built ML Models (Azure Cognitive Services)</vt:lpstr>
      <vt:lpstr>Build your own (custom) ML Models</vt:lpstr>
      <vt:lpstr>Build your own (custom) ML Models</vt:lpstr>
      <vt:lpstr>PowerPoint Presentation</vt:lpstr>
      <vt:lpstr>PowerPoint Presentation</vt:lpstr>
      <vt:lpstr>PowerPoint Presentation</vt:lpstr>
      <vt:lpstr>PowerPoint Presentation</vt:lpstr>
      <vt:lpstr>PowerPoint Presentation</vt:lpstr>
      <vt:lpstr>ML.NET 0.1 (Preview)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 Ahead for ML.NET </vt:lpstr>
      <vt:lpstr>PowerPoint Presentation</vt:lpstr>
      <vt:lpstr>PowerPoint Presentation</vt:lpstr>
      <vt:lpstr>Help us make ML.NET Great!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ML.NET</dc:title>
  <dc:subject>Microsoft Build</dc:subject>
  <dc:creator>MS Events 0588</dc:creator>
  <cp:keywords>Microsoft Build</cp:keywords>
  <dc:description/>
  <cp:lastModifiedBy>ANBU M</cp:lastModifiedBy>
  <cp:revision>11</cp:revision>
  <dcterms:created xsi:type="dcterms:W3CDTF">2018-05-08T19:18:28Z</dcterms:created>
  <dcterms:modified xsi:type="dcterms:W3CDTF">2018-09-25T18:28:42Z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